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8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19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0.xml" ContentType="application/vnd.openxmlformats-officedocument.theme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theme/theme21.xml" ContentType="application/vnd.openxmlformats-officedocument.theme+xml"/>
  <Override PartName="/ppt/theme/theme2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50" r:id="rId21"/>
  </p:sldMasterIdLst>
  <p:notesMasterIdLst>
    <p:notesMasterId r:id="rId2083"/>
  </p:notesMasterIdLst>
  <p:sldIdLst>
    <p:sldId id="3709" r:id="rId22"/>
    <p:sldId id="3710" r:id="rId23"/>
    <p:sldId id="3717" r:id="rId24"/>
    <p:sldId id="3718" r:id="rId25"/>
    <p:sldId id="3719" r:id="rId26"/>
    <p:sldId id="3722" r:id="rId27"/>
    <p:sldId id="3723" r:id="rId28"/>
    <p:sldId id="3720" r:id="rId29"/>
    <p:sldId id="3721" r:id="rId30"/>
    <p:sldId id="3724" r:id="rId31"/>
    <p:sldId id="3725" r:id="rId32"/>
    <p:sldId id="2012" r:id="rId33"/>
    <p:sldId id="1563" r:id="rId34"/>
    <p:sldId id="1564" r:id="rId35"/>
    <p:sldId id="2023" r:id="rId36"/>
    <p:sldId id="2021" r:id="rId37"/>
    <p:sldId id="2024" r:id="rId38"/>
    <p:sldId id="2022" r:id="rId39"/>
    <p:sldId id="2025" r:id="rId40"/>
    <p:sldId id="521" r:id="rId41"/>
    <p:sldId id="522" r:id="rId42"/>
    <p:sldId id="523" r:id="rId43"/>
    <p:sldId id="2993" r:id="rId44"/>
    <p:sldId id="2992" r:id="rId45"/>
    <p:sldId id="2994" r:id="rId46"/>
    <p:sldId id="1683" r:id="rId47"/>
    <p:sldId id="1684" r:id="rId48"/>
    <p:sldId id="1691" r:id="rId49"/>
    <p:sldId id="2181" r:id="rId50"/>
    <p:sldId id="2179" r:id="rId51"/>
    <p:sldId id="2182" r:id="rId52"/>
    <p:sldId id="2180" r:id="rId53"/>
    <p:sldId id="2183" r:id="rId54"/>
    <p:sldId id="1890" r:id="rId55"/>
    <p:sldId id="1328" r:id="rId56"/>
    <p:sldId id="1592" r:id="rId57"/>
    <p:sldId id="1593" r:id="rId58"/>
    <p:sldId id="3695" r:id="rId59"/>
    <p:sldId id="3693" r:id="rId60"/>
    <p:sldId id="3696" r:id="rId61"/>
    <p:sldId id="3694" r:id="rId62"/>
    <p:sldId id="3697" r:id="rId63"/>
    <p:sldId id="314" r:id="rId64"/>
    <p:sldId id="3698" r:id="rId65"/>
    <p:sldId id="316" r:id="rId66"/>
    <p:sldId id="3143" r:id="rId67"/>
    <p:sldId id="3141" r:id="rId68"/>
    <p:sldId id="3699" r:id="rId69"/>
    <p:sldId id="3142" r:id="rId70"/>
    <p:sldId id="3700" r:id="rId71"/>
    <p:sldId id="650" r:id="rId72"/>
    <p:sldId id="651" r:id="rId73"/>
    <p:sldId id="655" r:id="rId74"/>
    <p:sldId id="652" r:id="rId75"/>
    <p:sldId id="3704" r:id="rId76"/>
    <p:sldId id="3703" r:id="rId77"/>
    <p:sldId id="3701" r:id="rId78"/>
    <p:sldId id="3705" r:id="rId79"/>
    <p:sldId id="3706" r:id="rId80"/>
    <p:sldId id="3702" r:id="rId81"/>
    <p:sldId id="3707" r:id="rId82"/>
    <p:sldId id="3708" r:id="rId83"/>
    <p:sldId id="299" r:id="rId84"/>
    <p:sldId id="300" r:id="rId85"/>
    <p:sldId id="301" r:id="rId86"/>
    <p:sldId id="1650" r:id="rId87"/>
    <p:sldId id="302" r:id="rId88"/>
    <p:sldId id="1651" r:id="rId89"/>
    <p:sldId id="303" r:id="rId90"/>
    <p:sldId id="1652" r:id="rId91"/>
    <p:sldId id="493" r:id="rId92"/>
    <p:sldId id="3387" r:id="rId93"/>
    <p:sldId id="3388" r:id="rId94"/>
    <p:sldId id="3398" r:id="rId95"/>
    <p:sldId id="3389" r:id="rId96"/>
    <p:sldId id="3399" r:id="rId97"/>
    <p:sldId id="3390" r:id="rId98"/>
    <p:sldId id="3400" r:id="rId99"/>
    <p:sldId id="3391" r:id="rId100"/>
    <p:sldId id="3401" r:id="rId101"/>
    <p:sldId id="3392" r:id="rId102"/>
    <p:sldId id="3402" r:id="rId103"/>
    <p:sldId id="828" r:id="rId104"/>
    <p:sldId id="3404" r:id="rId105"/>
    <p:sldId id="3405" r:id="rId106"/>
    <p:sldId id="3406" r:id="rId107"/>
    <p:sldId id="3409" r:id="rId108"/>
    <p:sldId id="3410" r:id="rId109"/>
    <p:sldId id="3407" r:id="rId110"/>
    <p:sldId id="3411" r:id="rId111"/>
    <p:sldId id="3412" r:id="rId112"/>
    <p:sldId id="3408" r:id="rId113"/>
    <p:sldId id="3413" r:id="rId114"/>
    <p:sldId id="3414" r:id="rId115"/>
    <p:sldId id="1583" r:id="rId116"/>
    <p:sldId id="2013" r:id="rId117"/>
    <p:sldId id="2014" r:id="rId118"/>
    <p:sldId id="3023" r:id="rId119"/>
    <p:sldId id="2018" r:id="rId120"/>
    <p:sldId id="3024" r:id="rId121"/>
    <p:sldId id="2017" r:id="rId122"/>
    <p:sldId id="3025" r:id="rId123"/>
    <p:sldId id="2724" r:id="rId124"/>
    <p:sldId id="2725" r:id="rId125"/>
    <p:sldId id="2726" r:id="rId126"/>
    <p:sldId id="2733" r:id="rId127"/>
    <p:sldId id="2732" r:id="rId128"/>
    <p:sldId id="2734" r:id="rId129"/>
    <p:sldId id="997" r:id="rId130"/>
    <p:sldId id="3393" r:id="rId131"/>
    <p:sldId id="3394" r:id="rId132"/>
    <p:sldId id="3396" r:id="rId133"/>
    <p:sldId id="3395" r:id="rId134"/>
    <p:sldId id="3397" r:id="rId135"/>
    <p:sldId id="1899" r:id="rId136"/>
    <p:sldId id="1900" r:id="rId137"/>
    <p:sldId id="1922" r:id="rId138"/>
    <p:sldId id="3575" r:id="rId139"/>
    <p:sldId id="1923" r:id="rId140"/>
    <p:sldId id="3576" r:id="rId141"/>
    <p:sldId id="1924" r:id="rId142"/>
    <p:sldId id="3577" r:id="rId143"/>
    <p:sldId id="3003" r:id="rId144"/>
    <p:sldId id="3004" r:id="rId145"/>
    <p:sldId id="3008" r:id="rId146"/>
    <p:sldId id="3005" r:id="rId147"/>
    <p:sldId id="3010" r:id="rId148"/>
    <p:sldId id="3688" r:id="rId149"/>
    <p:sldId id="3689" r:id="rId150"/>
    <p:sldId id="3011" r:id="rId151"/>
    <p:sldId id="3012" r:id="rId152"/>
    <p:sldId id="3690" r:id="rId153"/>
    <p:sldId id="3691" r:id="rId154"/>
    <p:sldId id="604" r:id="rId155"/>
    <p:sldId id="605" r:id="rId156"/>
    <p:sldId id="606" r:id="rId157"/>
    <p:sldId id="3678" r:id="rId158"/>
    <p:sldId id="1535" r:id="rId159"/>
    <p:sldId id="3679" r:id="rId160"/>
    <p:sldId id="607" r:id="rId161"/>
    <p:sldId id="3680" r:id="rId162"/>
    <p:sldId id="1604" r:id="rId163"/>
    <p:sldId id="1605" r:id="rId164"/>
    <p:sldId id="3672" r:id="rId165"/>
    <p:sldId id="3675" r:id="rId166"/>
    <p:sldId id="3673" r:id="rId167"/>
    <p:sldId id="3676" r:id="rId168"/>
    <p:sldId id="3674" r:id="rId169"/>
    <p:sldId id="3677" r:id="rId170"/>
    <p:sldId id="3355" r:id="rId171"/>
    <p:sldId id="3356" r:id="rId172"/>
    <p:sldId id="3357" r:id="rId173"/>
    <p:sldId id="3358" r:id="rId174"/>
    <p:sldId id="3359" r:id="rId175"/>
    <p:sldId id="3360" r:id="rId176"/>
    <p:sldId id="468" r:id="rId177"/>
    <p:sldId id="469" r:id="rId178"/>
    <p:sldId id="3681" r:id="rId179"/>
    <p:sldId id="470" r:id="rId180"/>
    <p:sldId id="3686" r:id="rId181"/>
    <p:sldId id="3687" r:id="rId182"/>
    <p:sldId id="472" r:id="rId183"/>
    <p:sldId id="3684" r:id="rId184"/>
    <p:sldId id="3685" r:id="rId185"/>
    <p:sldId id="471" r:id="rId186"/>
    <p:sldId id="3682" r:id="rId187"/>
    <p:sldId id="3683" r:id="rId188"/>
    <p:sldId id="3659" r:id="rId189"/>
    <p:sldId id="3660" r:id="rId190"/>
    <p:sldId id="3661" r:id="rId191"/>
    <p:sldId id="3662" r:id="rId192"/>
    <p:sldId id="3668" r:id="rId193"/>
    <p:sldId id="3669" r:id="rId194"/>
    <p:sldId id="3667" r:id="rId195"/>
    <p:sldId id="3670" r:id="rId196"/>
    <p:sldId id="3671" r:id="rId197"/>
    <p:sldId id="3633" r:id="rId198"/>
    <p:sldId id="3634" r:id="rId199"/>
    <p:sldId id="3635" r:id="rId200"/>
    <p:sldId id="3647" r:id="rId201"/>
    <p:sldId id="3644" r:id="rId202"/>
    <p:sldId id="3648" r:id="rId203"/>
    <p:sldId id="3646" r:id="rId204"/>
    <p:sldId id="3649" r:id="rId205"/>
    <p:sldId id="1736" r:id="rId206"/>
    <p:sldId id="2220" r:id="rId207"/>
    <p:sldId id="2221" r:id="rId208"/>
    <p:sldId id="2224" r:id="rId209"/>
    <p:sldId id="2222" r:id="rId210"/>
    <p:sldId id="2225" r:id="rId211"/>
    <p:sldId id="2223" r:id="rId212"/>
    <p:sldId id="2226" r:id="rId213"/>
    <p:sldId id="2475" r:id="rId214"/>
    <p:sldId id="2476" r:id="rId215"/>
    <p:sldId id="2477" r:id="rId216"/>
    <p:sldId id="2485" r:id="rId217"/>
    <p:sldId id="2478" r:id="rId218"/>
    <p:sldId id="2486" r:id="rId219"/>
    <p:sldId id="2483" r:id="rId220"/>
    <p:sldId id="2487" r:id="rId221"/>
    <p:sldId id="2484" r:id="rId222"/>
    <p:sldId id="2488" r:id="rId223"/>
    <p:sldId id="621" r:id="rId224"/>
    <p:sldId id="2940" r:id="rId225"/>
    <p:sldId id="2941" r:id="rId226"/>
    <p:sldId id="2943" r:id="rId227"/>
    <p:sldId id="2942" r:id="rId228"/>
    <p:sldId id="2944" r:id="rId229"/>
    <p:sldId id="1426" r:id="rId230"/>
    <p:sldId id="1215" r:id="rId231"/>
    <p:sldId id="3653" r:id="rId232"/>
    <p:sldId id="3656" r:id="rId233"/>
    <p:sldId id="3654" r:id="rId234"/>
    <p:sldId id="3657" r:id="rId235"/>
    <p:sldId id="3655" r:id="rId236"/>
    <p:sldId id="3658" r:id="rId237"/>
    <p:sldId id="1891" r:id="rId238"/>
    <p:sldId id="1892" r:id="rId239"/>
    <p:sldId id="1893" r:id="rId240"/>
    <p:sldId id="1919" r:id="rId241"/>
    <p:sldId id="1917" r:id="rId242"/>
    <p:sldId id="1920" r:id="rId243"/>
    <p:sldId id="1918" r:id="rId244"/>
    <p:sldId id="1921" r:id="rId245"/>
    <p:sldId id="2262" r:id="rId246"/>
    <p:sldId id="2263" r:id="rId247"/>
    <p:sldId id="2270" r:id="rId248"/>
    <p:sldId id="2273" r:id="rId249"/>
    <p:sldId id="2271" r:id="rId250"/>
    <p:sldId id="2274" r:id="rId251"/>
    <p:sldId id="2272" r:id="rId252"/>
    <p:sldId id="2275" r:id="rId253"/>
    <p:sldId id="389" r:id="rId254"/>
    <p:sldId id="2856" r:id="rId255"/>
    <p:sldId id="2857" r:id="rId256"/>
    <p:sldId id="2860" r:id="rId257"/>
    <p:sldId id="2858" r:id="rId258"/>
    <p:sldId id="2861" r:id="rId259"/>
    <p:sldId id="2859" r:id="rId260"/>
    <p:sldId id="2862" r:id="rId261"/>
    <p:sldId id="1631" r:id="rId262"/>
    <p:sldId id="1632" r:id="rId263"/>
    <p:sldId id="1633" r:id="rId264"/>
    <p:sldId id="1653" r:id="rId265"/>
    <p:sldId id="1635" r:id="rId266"/>
    <p:sldId id="1654" r:id="rId267"/>
    <p:sldId id="1637" r:id="rId268"/>
    <p:sldId id="1655" r:id="rId269"/>
    <p:sldId id="525" r:id="rId270"/>
    <p:sldId id="3621" r:id="rId271"/>
    <p:sldId id="3622" r:id="rId272"/>
    <p:sldId id="3623" r:id="rId273"/>
    <p:sldId id="3624" r:id="rId274"/>
    <p:sldId id="3627" r:id="rId275"/>
    <p:sldId id="3628" r:id="rId276"/>
    <p:sldId id="3625" r:id="rId277"/>
    <p:sldId id="3626" r:id="rId278"/>
    <p:sldId id="3629" r:id="rId279"/>
    <p:sldId id="3630" r:id="rId280"/>
    <p:sldId id="2348" r:id="rId281"/>
    <p:sldId id="2349" r:id="rId282"/>
    <p:sldId id="2366" r:id="rId283"/>
    <p:sldId id="2369" r:id="rId284"/>
    <p:sldId id="2367" r:id="rId285"/>
    <p:sldId id="2370" r:id="rId286"/>
    <p:sldId id="2368" r:id="rId287"/>
    <p:sldId id="2371" r:id="rId288"/>
    <p:sldId id="1740" r:id="rId289"/>
    <p:sldId id="1741" r:id="rId290"/>
    <p:sldId id="1764" r:id="rId291"/>
    <p:sldId id="3631" r:id="rId292"/>
    <p:sldId id="1765" r:id="rId293"/>
    <p:sldId id="3632" r:id="rId294"/>
    <p:sldId id="283" r:id="rId295"/>
    <p:sldId id="1983" r:id="rId296"/>
    <p:sldId id="1984" r:id="rId297"/>
    <p:sldId id="1987" r:id="rId298"/>
    <p:sldId id="1985" r:id="rId299"/>
    <p:sldId id="1988" r:id="rId300"/>
    <p:sldId id="1986" r:id="rId301"/>
    <p:sldId id="1989" r:id="rId302"/>
    <p:sldId id="2524" r:id="rId303"/>
    <p:sldId id="2525" r:id="rId304"/>
    <p:sldId id="2526" r:id="rId305"/>
    <p:sldId id="2537" r:id="rId306"/>
    <p:sldId id="2535" r:id="rId307"/>
    <p:sldId id="2538" r:id="rId308"/>
    <p:sldId id="2536" r:id="rId309"/>
    <p:sldId id="2539" r:id="rId310"/>
    <p:sldId id="1790" r:id="rId311"/>
    <p:sldId id="2811" r:id="rId312"/>
    <p:sldId id="2812" r:id="rId313"/>
    <p:sldId id="2815" r:id="rId314"/>
    <p:sldId id="2813" r:id="rId315"/>
    <p:sldId id="2816" r:id="rId316"/>
    <p:sldId id="2814" r:id="rId317"/>
    <p:sldId id="2817" r:id="rId318"/>
    <p:sldId id="3608" r:id="rId319"/>
    <p:sldId id="3609" r:id="rId320"/>
    <p:sldId id="3610" r:id="rId321"/>
    <p:sldId id="3618" r:id="rId322"/>
    <p:sldId id="3616" r:id="rId323"/>
    <p:sldId id="3619" r:id="rId324"/>
    <p:sldId id="3617" r:id="rId325"/>
    <p:sldId id="3620" r:id="rId326"/>
    <p:sldId id="3599" r:id="rId327"/>
    <p:sldId id="3600" r:id="rId328"/>
    <p:sldId id="3601" r:id="rId329"/>
    <p:sldId id="3602" r:id="rId330"/>
    <p:sldId id="3603" r:id="rId331"/>
    <p:sldId id="3604" r:id="rId332"/>
    <p:sldId id="684" r:id="rId333"/>
    <p:sldId id="685" r:id="rId334"/>
    <p:sldId id="1782" r:id="rId335"/>
    <p:sldId id="3596" r:id="rId336"/>
    <p:sldId id="3594" r:id="rId337"/>
    <p:sldId id="3597" r:id="rId338"/>
    <p:sldId id="3595" r:id="rId339"/>
    <p:sldId id="3598" r:id="rId340"/>
    <p:sldId id="3584" r:id="rId341"/>
    <p:sldId id="3585" r:id="rId342"/>
    <p:sldId id="3586" r:id="rId343"/>
    <p:sldId id="3587" r:id="rId344"/>
    <p:sldId id="3588" r:id="rId345"/>
    <p:sldId id="3589" r:id="rId346"/>
    <p:sldId id="3590" r:id="rId347"/>
    <p:sldId id="3591" r:id="rId348"/>
    <p:sldId id="3592" r:id="rId349"/>
    <p:sldId id="3593" r:id="rId350"/>
    <p:sldId id="274" r:id="rId351"/>
    <p:sldId id="1704" r:id="rId352"/>
    <p:sldId id="1705" r:id="rId353"/>
    <p:sldId id="3605" r:id="rId354"/>
    <p:sldId id="1706" r:id="rId355"/>
    <p:sldId id="3606" r:id="rId356"/>
    <p:sldId id="1707" r:id="rId357"/>
    <p:sldId id="3607" r:id="rId358"/>
    <p:sldId id="3561" r:id="rId359"/>
    <p:sldId id="3562" r:id="rId360"/>
    <p:sldId id="3569" r:id="rId361"/>
    <p:sldId id="3572" r:id="rId362"/>
    <p:sldId id="3570" r:id="rId363"/>
    <p:sldId id="3573" r:id="rId364"/>
    <p:sldId id="3571" r:id="rId365"/>
    <p:sldId id="3574" r:id="rId366"/>
    <p:sldId id="688" r:id="rId367"/>
    <p:sldId id="689" r:id="rId368"/>
    <p:sldId id="3578" r:id="rId369"/>
    <p:sldId id="3581" r:id="rId370"/>
    <p:sldId id="3579" r:id="rId371"/>
    <p:sldId id="3582" r:id="rId372"/>
    <p:sldId id="3580" r:id="rId373"/>
    <p:sldId id="3583" r:id="rId374"/>
    <p:sldId id="3159" r:id="rId375"/>
    <p:sldId id="3160" r:id="rId376"/>
    <p:sldId id="3161" r:id="rId377"/>
    <p:sldId id="3163" r:id="rId378"/>
    <p:sldId id="3162" r:id="rId379"/>
    <p:sldId id="3164" r:id="rId380"/>
    <p:sldId id="3550" r:id="rId381"/>
    <p:sldId id="3551" r:id="rId382"/>
    <p:sldId id="3552" r:id="rId383"/>
    <p:sldId id="3559" r:id="rId384"/>
    <p:sldId id="3553" r:id="rId385"/>
    <p:sldId id="3560" r:id="rId386"/>
    <p:sldId id="1193" r:id="rId387"/>
    <p:sldId id="1194" r:id="rId388"/>
    <p:sldId id="1195" r:id="rId389"/>
    <p:sldId id="3547" r:id="rId390"/>
    <p:sldId id="1198" r:id="rId391"/>
    <p:sldId id="3548" r:id="rId392"/>
    <p:sldId id="1197" r:id="rId393"/>
    <p:sldId id="3549" r:id="rId394"/>
    <p:sldId id="3441" r:id="rId395"/>
    <p:sldId id="2771" r:id="rId396"/>
    <p:sldId id="2772" r:id="rId397"/>
    <p:sldId id="2774" r:id="rId398"/>
    <p:sldId id="2775" r:id="rId399"/>
    <p:sldId id="2776" r:id="rId400"/>
    <p:sldId id="2773" r:id="rId401"/>
    <p:sldId id="2777" r:id="rId402"/>
    <p:sldId id="2778" r:id="rId403"/>
    <p:sldId id="2071" r:id="rId404"/>
    <p:sldId id="2072" r:id="rId405"/>
    <p:sldId id="2073" r:id="rId406"/>
    <p:sldId id="2078" r:id="rId407"/>
    <p:sldId id="2076" r:id="rId408"/>
    <p:sldId id="2079" r:id="rId409"/>
    <p:sldId id="2077" r:id="rId410"/>
    <p:sldId id="2080" r:id="rId411"/>
    <p:sldId id="2693" r:id="rId412"/>
    <p:sldId id="2694" r:id="rId413"/>
    <p:sldId id="2695" r:id="rId414"/>
    <p:sldId id="2705" r:id="rId415"/>
    <p:sldId id="2701" r:id="rId416"/>
    <p:sldId id="2706" r:id="rId417"/>
    <p:sldId id="2704" r:id="rId418"/>
    <p:sldId id="2707" r:id="rId419"/>
    <p:sldId id="2703" r:id="rId420"/>
    <p:sldId id="2708" r:id="rId421"/>
    <p:sldId id="1717" r:id="rId422"/>
    <p:sldId id="2147" r:id="rId423"/>
    <p:sldId id="2148" r:id="rId424"/>
    <p:sldId id="2193" r:id="rId425"/>
    <p:sldId id="2191" r:id="rId426"/>
    <p:sldId id="2194" r:id="rId427"/>
    <p:sldId id="2192" r:id="rId428"/>
    <p:sldId id="2195" r:id="rId429"/>
    <p:sldId id="2661" r:id="rId430"/>
    <p:sldId id="2662" r:id="rId431"/>
    <p:sldId id="2663" r:id="rId432"/>
    <p:sldId id="2674" r:id="rId433"/>
    <p:sldId id="2673" r:id="rId434"/>
    <p:sldId id="2675" r:id="rId435"/>
    <p:sldId id="2588" r:id="rId436"/>
    <p:sldId id="2589" r:id="rId437"/>
    <p:sldId id="2590" r:id="rId438"/>
    <p:sldId id="2591" r:id="rId439"/>
    <p:sldId id="2592" r:id="rId440"/>
    <p:sldId id="2593" r:id="rId441"/>
    <p:sldId id="2594" r:id="rId442"/>
    <p:sldId id="2595" r:id="rId443"/>
    <p:sldId id="449" r:id="rId444"/>
    <p:sldId id="450" r:id="rId445"/>
    <p:sldId id="2953" r:id="rId446"/>
    <p:sldId id="2955" r:id="rId447"/>
    <p:sldId id="2954" r:id="rId448"/>
    <p:sldId id="2956" r:id="rId449"/>
    <p:sldId id="1125" r:id="rId450"/>
    <p:sldId id="3201" r:id="rId451"/>
    <p:sldId id="3202" r:id="rId452"/>
    <p:sldId id="3204" r:id="rId453"/>
    <p:sldId id="3203" r:id="rId454"/>
    <p:sldId id="3205" r:id="rId455"/>
    <p:sldId id="3308" r:id="rId456"/>
    <p:sldId id="3309" r:id="rId457"/>
    <p:sldId id="3314" r:id="rId458"/>
    <p:sldId id="3315" r:id="rId459"/>
    <p:sldId id="3317" r:id="rId460"/>
    <p:sldId id="3318" r:id="rId461"/>
    <p:sldId id="3316" r:id="rId462"/>
    <p:sldId id="3319" r:id="rId463"/>
    <p:sldId id="3320" r:id="rId464"/>
    <p:sldId id="3530" r:id="rId465"/>
    <p:sldId id="3531" r:id="rId466"/>
    <p:sldId id="3532" r:id="rId467"/>
    <p:sldId id="3543" r:id="rId468"/>
    <p:sldId id="3542" r:id="rId469"/>
    <p:sldId id="3544" r:id="rId470"/>
    <p:sldId id="3533" r:id="rId471"/>
    <p:sldId id="3545" r:id="rId472"/>
    <p:sldId id="3534" r:id="rId473"/>
    <p:sldId id="3546" r:id="rId474"/>
    <p:sldId id="1455" r:id="rId475"/>
    <p:sldId id="1456" r:id="rId476"/>
    <p:sldId id="2285" r:id="rId477"/>
    <p:sldId id="2286" r:id="rId478"/>
    <p:sldId id="2289" r:id="rId479"/>
    <p:sldId id="2290" r:id="rId480"/>
    <p:sldId id="2287" r:id="rId481"/>
    <p:sldId id="2291" r:id="rId482"/>
    <p:sldId id="2292" r:id="rId483"/>
    <p:sldId id="2288" r:id="rId484"/>
    <p:sldId id="2293" r:id="rId485"/>
    <p:sldId id="2294" r:id="rId486"/>
    <p:sldId id="2411" r:id="rId487"/>
    <p:sldId id="2412" r:id="rId488"/>
    <p:sldId id="2413" r:id="rId489"/>
    <p:sldId id="2414" r:id="rId490"/>
    <p:sldId id="2423" r:id="rId491"/>
    <p:sldId id="2424" r:id="rId492"/>
    <p:sldId id="2421" r:id="rId493"/>
    <p:sldId id="2425" r:id="rId494"/>
    <p:sldId id="2426" r:id="rId495"/>
    <p:sldId id="2422" r:id="rId496"/>
    <p:sldId id="2427" r:id="rId497"/>
    <p:sldId id="2428" r:id="rId498"/>
    <p:sldId id="2164" r:id="rId499"/>
    <p:sldId id="2165" r:id="rId500"/>
    <p:sldId id="2166" r:id="rId501"/>
    <p:sldId id="2171" r:id="rId502"/>
    <p:sldId id="2169" r:id="rId503"/>
    <p:sldId id="2172" r:id="rId504"/>
    <p:sldId id="2170" r:id="rId505"/>
    <p:sldId id="2173" r:id="rId506"/>
    <p:sldId id="2622" r:id="rId507"/>
    <p:sldId id="2623" r:id="rId508"/>
    <p:sldId id="2624" r:id="rId509"/>
    <p:sldId id="2634" r:id="rId510"/>
    <p:sldId id="2635" r:id="rId511"/>
    <p:sldId id="2638" r:id="rId512"/>
    <p:sldId id="2639" r:id="rId513"/>
    <p:sldId id="2636" r:id="rId514"/>
    <p:sldId id="2637" r:id="rId515"/>
    <p:sldId id="2640" r:id="rId516"/>
    <p:sldId id="2641" r:id="rId517"/>
    <p:sldId id="3516" r:id="rId518"/>
    <p:sldId id="3517" r:id="rId519"/>
    <p:sldId id="3518" r:id="rId520"/>
    <p:sldId id="3520" r:id="rId521"/>
    <p:sldId id="3519" r:id="rId522"/>
    <p:sldId id="3521" r:id="rId523"/>
    <p:sldId id="2106" r:id="rId524"/>
    <p:sldId id="843" r:id="rId525"/>
    <p:sldId id="3132" r:id="rId526"/>
    <p:sldId id="3134" r:id="rId527"/>
    <p:sldId id="3133" r:id="rId528"/>
    <p:sldId id="3135" r:id="rId529"/>
    <p:sldId id="256" r:id="rId530"/>
    <p:sldId id="3403" r:id="rId531"/>
    <p:sldId id="257" r:id="rId532"/>
    <p:sldId id="2928" r:id="rId533"/>
    <p:sldId id="258" r:id="rId534"/>
    <p:sldId id="2929" r:id="rId535"/>
    <p:sldId id="2489" r:id="rId536"/>
    <p:sldId id="2490" r:id="rId537"/>
    <p:sldId id="2491" r:id="rId538"/>
    <p:sldId id="2505" r:id="rId539"/>
    <p:sldId id="2492" r:id="rId540"/>
    <p:sldId id="2506" r:id="rId541"/>
    <p:sldId id="2493" r:id="rId542"/>
    <p:sldId id="2507" r:id="rId543"/>
    <p:sldId id="2895" r:id="rId544"/>
    <p:sldId id="2896" r:id="rId545"/>
    <p:sldId id="2897" r:id="rId546"/>
    <p:sldId id="2909" r:id="rId547"/>
    <p:sldId id="2907" r:id="rId548"/>
    <p:sldId id="2910" r:id="rId549"/>
    <p:sldId id="2908" r:id="rId550"/>
    <p:sldId id="2911" r:id="rId551"/>
    <p:sldId id="3522" r:id="rId552"/>
    <p:sldId id="3523" r:id="rId553"/>
    <p:sldId id="3524" r:id="rId554"/>
    <p:sldId id="3527" r:id="rId555"/>
    <p:sldId id="3525" r:id="rId556"/>
    <p:sldId id="3528" r:id="rId557"/>
    <p:sldId id="3526" r:id="rId558"/>
    <p:sldId id="3529" r:id="rId559"/>
    <p:sldId id="2340" r:id="rId560"/>
    <p:sldId id="2341" r:id="rId561"/>
    <p:sldId id="2372" r:id="rId562"/>
    <p:sldId id="2373" r:id="rId563"/>
    <p:sldId id="2379" r:id="rId564"/>
    <p:sldId id="2374" r:id="rId565"/>
    <p:sldId id="2376" r:id="rId566"/>
    <p:sldId id="2380" r:id="rId567"/>
    <p:sldId id="2377" r:id="rId568"/>
    <p:sldId id="2378" r:id="rId569"/>
    <p:sldId id="2381" r:id="rId570"/>
    <p:sldId id="410" r:id="rId571"/>
    <p:sldId id="3378" r:id="rId572"/>
    <p:sldId id="3379" r:id="rId573"/>
    <p:sldId id="3383" r:id="rId574"/>
    <p:sldId id="3380" r:id="rId575"/>
    <p:sldId id="3384" r:id="rId576"/>
    <p:sldId id="3381" r:id="rId577"/>
    <p:sldId id="3385" r:id="rId578"/>
    <p:sldId id="3382" r:id="rId579"/>
    <p:sldId id="3386" r:id="rId580"/>
    <p:sldId id="2612" r:id="rId581"/>
    <p:sldId id="2613" r:id="rId582"/>
    <p:sldId id="2614" r:id="rId583"/>
    <p:sldId id="2617" r:id="rId584"/>
    <p:sldId id="2615" r:id="rId585"/>
    <p:sldId id="2618" r:id="rId586"/>
    <p:sldId id="2616" r:id="rId587"/>
    <p:sldId id="2619" r:id="rId588"/>
    <p:sldId id="3508" r:id="rId589"/>
    <p:sldId id="3509" r:id="rId590"/>
    <p:sldId id="3510" r:id="rId591"/>
    <p:sldId id="3513" r:id="rId592"/>
    <p:sldId id="3511" r:id="rId593"/>
    <p:sldId id="3514" r:id="rId594"/>
    <p:sldId id="3512" r:id="rId595"/>
    <p:sldId id="3515" r:id="rId596"/>
    <p:sldId id="1746" r:id="rId597"/>
    <p:sldId id="1467" r:id="rId598"/>
    <p:sldId id="1760" r:id="rId599"/>
    <p:sldId id="1762" r:id="rId600"/>
    <p:sldId id="1761" r:id="rId601"/>
    <p:sldId id="1763" r:id="rId602"/>
    <p:sldId id="2642" r:id="rId603"/>
    <p:sldId id="2643" r:id="rId604"/>
    <p:sldId id="2644" r:id="rId605"/>
    <p:sldId id="2653" r:id="rId606"/>
    <p:sldId id="2658" r:id="rId607"/>
    <p:sldId id="2654" r:id="rId608"/>
    <p:sldId id="2655" r:id="rId609"/>
    <p:sldId id="2659" r:id="rId610"/>
    <p:sldId id="2656" r:id="rId611"/>
    <p:sldId id="2657" r:id="rId612"/>
    <p:sldId id="2660" r:id="rId613"/>
    <p:sldId id="783" r:id="rId614"/>
    <p:sldId id="784" r:id="rId615"/>
    <p:sldId id="3504" r:id="rId616"/>
    <p:sldId id="3506" r:id="rId617"/>
    <p:sldId id="3505" r:id="rId618"/>
    <p:sldId id="3507" r:id="rId619"/>
    <p:sldId id="3488" r:id="rId620"/>
    <p:sldId id="3489" r:id="rId621"/>
    <p:sldId id="3490" r:id="rId622"/>
    <p:sldId id="3499" r:id="rId623"/>
    <p:sldId id="3501" r:id="rId624"/>
    <p:sldId id="3494" r:id="rId625"/>
    <p:sldId id="3500" r:id="rId626"/>
    <p:sldId id="3502" r:id="rId627"/>
    <p:sldId id="3498" r:id="rId628"/>
    <p:sldId id="3496" r:id="rId629"/>
    <p:sldId id="3503" r:id="rId630"/>
    <p:sldId id="3474" r:id="rId631"/>
    <p:sldId id="3475" r:id="rId632"/>
    <p:sldId id="3476" r:id="rId633"/>
    <p:sldId id="3486" r:id="rId634"/>
    <p:sldId id="3485" r:id="rId635"/>
    <p:sldId id="3487" r:id="rId636"/>
    <p:sldId id="3460" r:id="rId637"/>
    <p:sldId id="3468" r:id="rId638"/>
    <p:sldId id="3461" r:id="rId639"/>
    <p:sldId id="3469" r:id="rId640"/>
    <p:sldId id="3462" r:id="rId641"/>
    <p:sldId id="3470" r:id="rId642"/>
    <p:sldId id="3471" r:id="rId643"/>
    <p:sldId id="3463" r:id="rId644"/>
    <p:sldId id="3464" r:id="rId645"/>
    <p:sldId id="3472" r:id="rId646"/>
    <p:sldId id="3473" r:id="rId647"/>
    <p:sldId id="3442" r:id="rId648"/>
    <p:sldId id="3454" r:id="rId649"/>
    <p:sldId id="3443" r:id="rId650"/>
    <p:sldId id="3457" r:id="rId651"/>
    <p:sldId id="3455" r:id="rId652"/>
    <p:sldId id="3458" r:id="rId653"/>
    <p:sldId id="3456" r:id="rId654"/>
    <p:sldId id="3459" r:id="rId655"/>
    <p:sldId id="3206" r:id="rId656"/>
    <p:sldId id="3207" r:id="rId657"/>
    <p:sldId id="3208" r:id="rId658"/>
    <p:sldId id="3219" r:id="rId659"/>
    <p:sldId id="3209" r:id="rId660"/>
    <p:sldId id="3220" r:id="rId661"/>
    <p:sldId id="3216" r:id="rId662"/>
    <p:sldId id="3221" r:id="rId663"/>
    <p:sldId id="3217" r:id="rId664"/>
    <p:sldId id="3222" r:id="rId665"/>
    <p:sldId id="3218" r:id="rId666"/>
    <p:sldId id="3223" r:id="rId667"/>
    <p:sldId id="3102" r:id="rId668"/>
    <p:sldId id="3103" r:id="rId669"/>
    <p:sldId id="3104" r:id="rId670"/>
    <p:sldId id="3107" r:id="rId671"/>
    <p:sldId id="3105" r:id="rId672"/>
    <p:sldId id="3108" r:id="rId673"/>
    <p:sldId id="3106" r:id="rId674"/>
    <p:sldId id="3109" r:id="rId675"/>
    <p:sldId id="2709" r:id="rId676"/>
    <p:sldId id="2710" r:id="rId677"/>
    <p:sldId id="2711" r:id="rId678"/>
    <p:sldId id="2721" r:id="rId679"/>
    <p:sldId id="2719" r:id="rId680"/>
    <p:sldId id="2722" r:id="rId681"/>
    <p:sldId id="2720" r:id="rId682"/>
    <p:sldId id="2723" r:id="rId683"/>
    <p:sldId id="797" r:id="rId684"/>
    <p:sldId id="798" r:id="rId685"/>
    <p:sldId id="799" r:id="rId686"/>
    <p:sldId id="3438" r:id="rId687"/>
    <p:sldId id="800" r:id="rId688"/>
    <p:sldId id="3439" r:id="rId689"/>
    <p:sldId id="801" r:id="rId690"/>
    <p:sldId id="3440" r:id="rId691"/>
    <p:sldId id="2115" r:id="rId692"/>
    <p:sldId id="2116" r:id="rId693"/>
    <p:sldId id="2836" r:id="rId694"/>
    <p:sldId id="2837" r:id="rId695"/>
    <p:sldId id="2838" r:id="rId696"/>
    <p:sldId id="2843" r:id="rId697"/>
    <p:sldId id="2844" r:id="rId698"/>
    <p:sldId id="2839" r:id="rId699"/>
    <p:sldId id="2840" r:id="rId700"/>
    <p:sldId id="2845" r:id="rId701"/>
    <p:sldId id="2846" r:id="rId702"/>
    <p:sldId id="2841" r:id="rId703"/>
    <p:sldId id="2842" r:id="rId704"/>
    <p:sldId id="2847" r:id="rId705"/>
    <p:sldId id="2848" r:id="rId706"/>
    <p:sldId id="905" r:id="rId707"/>
    <p:sldId id="904" r:id="rId708"/>
    <p:sldId id="1768" r:id="rId709"/>
    <p:sldId id="1771" r:id="rId710"/>
    <p:sldId id="1769" r:id="rId711"/>
    <p:sldId id="1772" r:id="rId712"/>
    <p:sldId id="1770" r:id="rId713"/>
    <p:sldId id="1773" r:id="rId714"/>
    <p:sldId id="3430" r:id="rId715"/>
    <p:sldId id="3431" r:id="rId716"/>
    <p:sldId id="3432" r:id="rId717"/>
    <p:sldId id="3435" r:id="rId718"/>
    <p:sldId id="3433" r:id="rId719"/>
    <p:sldId id="3436" r:id="rId720"/>
    <p:sldId id="3434" r:id="rId721"/>
    <p:sldId id="3437" r:id="rId722"/>
    <p:sldId id="1151" r:id="rId723"/>
    <p:sldId id="3423" r:id="rId724"/>
    <p:sldId id="3424" r:id="rId725"/>
    <p:sldId id="3427" r:id="rId726"/>
    <p:sldId id="3425" r:id="rId727"/>
    <p:sldId id="3428" r:id="rId728"/>
    <p:sldId id="3426" r:id="rId729"/>
    <p:sldId id="3429" r:id="rId730"/>
    <p:sldId id="1799" r:id="rId731"/>
    <p:sldId id="1800" r:id="rId732"/>
    <p:sldId id="1826" r:id="rId733"/>
    <p:sldId id="1801" r:id="rId734"/>
    <p:sldId id="1827" r:id="rId735"/>
    <p:sldId id="1832" r:id="rId736"/>
    <p:sldId id="1833" r:id="rId737"/>
    <p:sldId id="1828" r:id="rId738"/>
    <p:sldId id="1829" r:id="rId739"/>
    <p:sldId id="1834" r:id="rId740"/>
    <p:sldId id="1835" r:id="rId741"/>
    <p:sldId id="1830" r:id="rId742"/>
    <p:sldId id="1831" r:id="rId743"/>
    <p:sldId id="1836" r:id="rId744"/>
    <p:sldId id="1837" r:id="rId745"/>
    <p:sldId id="3255" r:id="rId746"/>
    <p:sldId id="3256" r:id="rId747"/>
    <p:sldId id="3257" r:id="rId748"/>
    <p:sldId id="3259" r:id="rId749"/>
    <p:sldId id="3258" r:id="rId750"/>
    <p:sldId id="3260" r:id="rId751"/>
    <p:sldId id="2401" r:id="rId752"/>
    <p:sldId id="2402" r:id="rId753"/>
    <p:sldId id="2403" r:id="rId754"/>
    <p:sldId id="2407" r:id="rId755"/>
    <p:sldId id="2404" r:id="rId756"/>
    <p:sldId id="2408" r:id="rId757"/>
    <p:sldId id="2405" r:id="rId758"/>
    <p:sldId id="2409" r:id="rId759"/>
    <p:sldId id="2406" r:id="rId760"/>
    <p:sldId id="2410" r:id="rId761"/>
    <p:sldId id="3278" r:id="rId762"/>
    <p:sldId id="3279" r:id="rId763"/>
    <p:sldId id="3280" r:id="rId764"/>
    <p:sldId id="3282" r:id="rId765"/>
    <p:sldId id="3281" r:id="rId766"/>
    <p:sldId id="3283" r:id="rId767"/>
    <p:sldId id="1733" r:id="rId768"/>
    <p:sldId id="1734" r:id="rId769"/>
    <p:sldId id="1774" r:id="rId770"/>
    <p:sldId id="2834" r:id="rId771"/>
    <p:sldId id="2833" r:id="rId772"/>
    <p:sldId id="2835" r:id="rId773"/>
    <p:sldId id="2497" r:id="rId774"/>
    <p:sldId id="2498" r:id="rId775"/>
    <p:sldId id="2499" r:id="rId776"/>
    <p:sldId id="2502" r:id="rId777"/>
    <p:sldId id="2500" r:id="rId778"/>
    <p:sldId id="2503" r:id="rId779"/>
    <p:sldId id="2501" r:id="rId780"/>
    <p:sldId id="2504" r:id="rId781"/>
    <p:sldId id="710" r:id="rId782"/>
    <p:sldId id="3416" r:id="rId783"/>
    <p:sldId id="3417" r:id="rId784"/>
    <p:sldId id="3420" r:id="rId785"/>
    <p:sldId id="3418" r:id="rId786"/>
    <p:sldId id="3421" r:id="rId787"/>
    <p:sldId id="3419" r:id="rId788"/>
    <p:sldId id="3422" r:id="rId789"/>
    <p:sldId id="2123" r:id="rId790"/>
    <p:sldId id="2124" r:id="rId791"/>
    <p:sldId id="1055" r:id="rId792"/>
    <p:sldId id="3076" r:id="rId793"/>
    <p:sldId id="3074" r:id="rId794"/>
    <p:sldId id="3077" r:id="rId795"/>
    <p:sldId id="3075" r:id="rId796"/>
    <p:sldId id="3078" r:id="rId797"/>
    <p:sldId id="3415" r:id="rId798"/>
    <p:sldId id="2196" r:id="rId799"/>
    <p:sldId id="2197" r:id="rId800"/>
    <p:sldId id="2214" r:id="rId801"/>
    <p:sldId id="2217" r:id="rId802"/>
    <p:sldId id="2215" r:id="rId803"/>
    <p:sldId id="2218" r:id="rId804"/>
    <p:sldId id="2216" r:id="rId805"/>
    <p:sldId id="2219" r:id="rId806"/>
    <p:sldId id="3033" r:id="rId807"/>
    <p:sldId id="3034" r:id="rId808"/>
    <p:sldId id="3046" r:id="rId809"/>
    <p:sldId id="3049" r:id="rId810"/>
    <p:sldId id="3047" r:id="rId811"/>
    <p:sldId id="3050" r:id="rId812"/>
    <p:sldId id="3048" r:id="rId813"/>
    <p:sldId id="3051" r:id="rId814"/>
    <p:sldId id="942" r:id="rId815"/>
    <p:sldId id="943" r:id="rId816"/>
    <p:sldId id="3165" r:id="rId817"/>
    <p:sldId id="3171" r:id="rId818"/>
    <p:sldId id="3167" r:id="rId819"/>
    <p:sldId id="3172" r:id="rId820"/>
    <p:sldId id="3166" r:id="rId821"/>
    <p:sldId id="3173" r:id="rId822"/>
    <p:sldId id="3168" r:id="rId823"/>
    <p:sldId id="3174" r:id="rId824"/>
    <p:sldId id="3169" r:id="rId825"/>
    <p:sldId id="3175" r:id="rId826"/>
    <p:sldId id="3170" r:id="rId827"/>
    <p:sldId id="3176" r:id="rId828"/>
    <p:sldId id="2467" r:id="rId829"/>
    <p:sldId id="2468" r:id="rId830"/>
    <p:sldId id="2469" r:id="rId831"/>
    <p:sldId id="2472" r:id="rId832"/>
    <p:sldId id="2470" r:id="rId833"/>
    <p:sldId id="2473" r:id="rId834"/>
    <p:sldId id="2471" r:id="rId835"/>
    <p:sldId id="2474" r:id="rId836"/>
    <p:sldId id="884" r:id="rId837"/>
    <p:sldId id="885" r:id="rId838"/>
    <p:sldId id="886" r:id="rId839"/>
    <p:sldId id="1673" r:id="rId840"/>
    <p:sldId id="1671" r:id="rId841"/>
    <p:sldId id="1674" r:id="rId842"/>
    <p:sldId id="1672" r:id="rId843"/>
    <p:sldId id="1675" r:id="rId844"/>
    <p:sldId id="3300" r:id="rId845"/>
    <p:sldId id="3301" r:id="rId846"/>
    <p:sldId id="3302" r:id="rId847"/>
    <p:sldId id="3305" r:id="rId848"/>
    <p:sldId id="3303" r:id="rId849"/>
    <p:sldId id="3306" r:id="rId850"/>
    <p:sldId id="3304" r:id="rId851"/>
    <p:sldId id="3307" r:id="rId852"/>
    <p:sldId id="2746" r:id="rId853"/>
    <p:sldId id="2747" r:id="rId854"/>
    <p:sldId id="2748" r:id="rId855"/>
    <p:sldId id="3341" r:id="rId856"/>
    <p:sldId id="2754" r:id="rId857"/>
    <p:sldId id="3342" r:id="rId858"/>
    <p:sldId id="2755" r:id="rId859"/>
    <p:sldId id="3343" r:id="rId860"/>
    <p:sldId id="2985" r:id="rId861"/>
    <p:sldId id="2986" r:id="rId862"/>
    <p:sldId id="2987" r:id="rId863"/>
    <p:sldId id="2989" r:id="rId864"/>
    <p:sldId id="2988" r:id="rId865"/>
    <p:sldId id="2990" r:id="rId866"/>
    <p:sldId id="1090" r:id="rId867"/>
    <p:sldId id="3041" r:id="rId868"/>
    <p:sldId id="3042" r:id="rId869"/>
    <p:sldId id="3363" r:id="rId870"/>
    <p:sldId id="3361" r:id="rId871"/>
    <p:sldId id="3364" r:id="rId872"/>
    <p:sldId id="3362" r:id="rId873"/>
    <p:sldId id="3365" r:id="rId874"/>
    <p:sldId id="3366" r:id="rId875"/>
    <p:sldId id="3367" r:id="rId876"/>
    <p:sldId id="3368" r:id="rId877"/>
    <p:sldId id="3374" r:id="rId878"/>
    <p:sldId id="3375" r:id="rId879"/>
    <p:sldId id="3369" r:id="rId880"/>
    <p:sldId id="3370" r:id="rId881"/>
    <p:sldId id="3376" r:id="rId882"/>
    <p:sldId id="1875" r:id="rId883"/>
    <p:sldId id="1876" r:id="rId884"/>
    <p:sldId id="1877" r:id="rId885"/>
    <p:sldId id="1888" r:id="rId886"/>
    <p:sldId id="1879" r:id="rId887"/>
    <p:sldId id="1889" r:id="rId888"/>
    <p:sldId id="3349" r:id="rId889"/>
    <p:sldId id="3350" r:id="rId890"/>
    <p:sldId id="3351" r:id="rId891"/>
    <p:sldId id="3352" r:id="rId892"/>
    <p:sldId id="3353" r:id="rId893"/>
    <p:sldId id="3354" r:id="rId894"/>
    <p:sldId id="1007" r:id="rId895"/>
    <p:sldId id="3344" r:id="rId896"/>
    <p:sldId id="3345" r:id="rId897"/>
    <p:sldId id="3347" r:id="rId898"/>
    <p:sldId id="3346" r:id="rId899"/>
    <p:sldId id="3348" r:id="rId900"/>
    <p:sldId id="551" r:id="rId901"/>
    <p:sldId id="3067" r:id="rId902"/>
    <p:sldId id="3068" r:id="rId903"/>
    <p:sldId id="3071" r:id="rId904"/>
    <p:sldId id="3069" r:id="rId905"/>
    <p:sldId id="3072" r:id="rId906"/>
    <p:sldId id="3070" r:id="rId907"/>
    <p:sldId id="3073" r:id="rId908"/>
    <p:sldId id="2682" r:id="rId909"/>
    <p:sldId id="2683" r:id="rId910"/>
    <p:sldId id="2684" r:id="rId911"/>
    <p:sldId id="2690" r:id="rId912"/>
    <p:sldId id="2688" r:id="rId913"/>
    <p:sldId id="2691" r:id="rId914"/>
    <p:sldId id="2689" r:id="rId915"/>
    <p:sldId id="2692" r:id="rId916"/>
    <p:sldId id="1413" r:id="rId917"/>
    <p:sldId id="1263" r:id="rId918"/>
    <p:sldId id="3335" r:id="rId919"/>
    <p:sldId id="3338" r:id="rId920"/>
    <p:sldId id="3336" r:id="rId921"/>
    <p:sldId id="3339" r:id="rId922"/>
    <p:sldId id="3337" r:id="rId923"/>
    <p:sldId id="3340" r:id="rId924"/>
    <p:sldId id="802" r:id="rId925"/>
    <p:sldId id="3026" r:id="rId926"/>
    <p:sldId id="3027" r:id="rId927"/>
    <p:sldId id="3030" r:id="rId928"/>
    <p:sldId id="3028" r:id="rId929"/>
    <p:sldId id="3031" r:id="rId930"/>
    <p:sldId id="3029" r:id="rId931"/>
    <p:sldId id="3032" r:id="rId932"/>
    <p:sldId id="3321" r:id="rId933"/>
    <p:sldId id="3322" r:id="rId934"/>
    <p:sldId id="3323" r:id="rId935"/>
    <p:sldId id="3326" r:id="rId936"/>
    <p:sldId id="3324" r:id="rId937"/>
    <p:sldId id="3327" r:id="rId938"/>
    <p:sldId id="3325" r:id="rId939"/>
    <p:sldId id="3328" r:id="rId940"/>
    <p:sldId id="3329" r:id="rId941"/>
    <p:sldId id="3330" r:id="rId942"/>
    <p:sldId id="3331" r:id="rId943"/>
    <p:sldId id="3333" r:id="rId944"/>
    <p:sldId id="3332" r:id="rId945"/>
    <p:sldId id="3334" r:id="rId946"/>
    <p:sldId id="2779" r:id="rId947"/>
    <p:sldId id="2780" r:id="rId948"/>
    <p:sldId id="2781" r:id="rId949"/>
    <p:sldId id="2805" r:id="rId950"/>
    <p:sldId id="2788" r:id="rId951"/>
    <p:sldId id="2806" r:id="rId952"/>
    <p:sldId id="3284" r:id="rId953"/>
    <p:sldId id="3285" r:id="rId954"/>
    <p:sldId id="3286" r:id="rId955"/>
    <p:sldId id="3290" r:id="rId956"/>
    <p:sldId id="3294" r:id="rId957"/>
    <p:sldId id="3291" r:id="rId958"/>
    <p:sldId id="3292" r:id="rId959"/>
    <p:sldId id="3293" r:id="rId960"/>
    <p:sldId id="3295" r:id="rId961"/>
    <p:sldId id="3296" r:id="rId962"/>
    <p:sldId id="3297" r:id="rId963"/>
    <p:sldId id="3298" r:id="rId964"/>
    <p:sldId id="3299" r:id="rId965"/>
    <p:sldId id="2328" r:id="rId966"/>
    <p:sldId id="2329" r:id="rId967"/>
    <p:sldId id="2330" r:id="rId968"/>
    <p:sldId id="2331" r:id="rId969"/>
    <p:sldId id="2332" r:id="rId970"/>
    <p:sldId id="2333" r:id="rId971"/>
    <p:sldId id="2334" r:id="rId972"/>
    <p:sldId id="2335" r:id="rId973"/>
    <p:sldId id="2336" r:id="rId974"/>
    <p:sldId id="2337" r:id="rId975"/>
    <p:sldId id="2338" r:id="rId976"/>
    <p:sldId id="2339" r:id="rId977"/>
    <p:sldId id="3267" r:id="rId978"/>
    <p:sldId id="3268" r:id="rId979"/>
    <p:sldId id="3269" r:id="rId980"/>
    <p:sldId id="3274" r:id="rId981"/>
    <p:sldId id="3273" r:id="rId982"/>
    <p:sldId id="3275" r:id="rId983"/>
    <p:sldId id="3261" r:id="rId984"/>
    <p:sldId id="3262" r:id="rId985"/>
    <p:sldId id="3263" r:id="rId986"/>
    <p:sldId id="3276" r:id="rId987"/>
    <p:sldId id="3264" r:id="rId988"/>
    <p:sldId id="3277" r:id="rId989"/>
    <p:sldId id="3249" r:id="rId990"/>
    <p:sldId id="3250" r:id="rId991"/>
    <p:sldId id="3251" r:id="rId992"/>
    <p:sldId id="3253" r:id="rId993"/>
    <p:sldId id="3252" r:id="rId994"/>
    <p:sldId id="3254" r:id="rId995"/>
    <p:sldId id="3243" r:id="rId996"/>
    <p:sldId id="3244" r:id="rId997"/>
    <p:sldId id="3245" r:id="rId998"/>
    <p:sldId id="3247" r:id="rId999"/>
    <p:sldId id="3246" r:id="rId1000"/>
    <p:sldId id="3248" r:id="rId1001"/>
    <p:sldId id="3237" r:id="rId1002"/>
    <p:sldId id="3238" r:id="rId1003"/>
    <p:sldId id="3239" r:id="rId1004"/>
    <p:sldId id="3241" r:id="rId1005"/>
    <p:sldId id="3240" r:id="rId1006"/>
    <p:sldId id="3242" r:id="rId1007"/>
    <p:sldId id="3230" r:id="rId1008"/>
    <p:sldId id="3231" r:id="rId1009"/>
    <p:sldId id="3232" r:id="rId1010"/>
    <p:sldId id="3234" r:id="rId1011"/>
    <p:sldId id="3235" r:id="rId1012"/>
    <p:sldId id="3233" r:id="rId1013"/>
    <p:sldId id="3236" r:id="rId1014"/>
    <p:sldId id="3224" r:id="rId1015"/>
    <p:sldId id="3225" r:id="rId1016"/>
    <p:sldId id="3226" r:id="rId1017"/>
    <p:sldId id="3228" r:id="rId1018"/>
    <p:sldId id="3227" r:id="rId1019"/>
    <p:sldId id="3229" r:id="rId1020"/>
    <p:sldId id="2240" r:id="rId1021"/>
    <p:sldId id="2241" r:id="rId1022"/>
    <p:sldId id="2295" r:id="rId1023"/>
    <p:sldId id="2299" r:id="rId1024"/>
    <p:sldId id="2296" r:id="rId1025"/>
    <p:sldId id="2300" r:id="rId1026"/>
    <p:sldId id="2297" r:id="rId1027"/>
    <p:sldId id="2301" r:id="rId1028"/>
    <p:sldId id="2298" r:id="rId1029"/>
    <p:sldId id="2302" r:id="rId1030"/>
    <p:sldId id="3188" r:id="rId1031"/>
    <p:sldId id="3189" r:id="rId1032"/>
    <p:sldId id="3190" r:id="rId1033"/>
    <p:sldId id="3196" r:id="rId1034"/>
    <p:sldId id="3199" r:id="rId1035"/>
    <p:sldId id="3197" r:id="rId1036"/>
    <p:sldId id="3198" r:id="rId1037"/>
    <p:sldId id="3200" r:id="rId1038"/>
    <p:sldId id="3177" r:id="rId1039"/>
    <p:sldId id="3178" r:id="rId1040"/>
    <p:sldId id="3179" r:id="rId1041"/>
    <p:sldId id="3185" r:id="rId1042"/>
    <p:sldId id="3186" r:id="rId1043"/>
    <p:sldId id="3180" r:id="rId1044"/>
    <p:sldId id="3181" r:id="rId1045"/>
    <p:sldId id="3187" r:id="rId1046"/>
    <p:sldId id="507" r:id="rId1047"/>
    <p:sldId id="3146" r:id="rId1048"/>
    <p:sldId id="3147" r:id="rId1049"/>
    <p:sldId id="3150" r:id="rId1050"/>
    <p:sldId id="3148" r:id="rId1051"/>
    <p:sldId id="3151" r:id="rId1052"/>
    <p:sldId id="3149" r:id="rId1053"/>
    <p:sldId id="3152" r:id="rId1054"/>
    <p:sldId id="1050" r:id="rId1055"/>
    <p:sldId id="278" r:id="rId1056"/>
    <p:sldId id="3153" r:id="rId1057"/>
    <p:sldId id="3156" r:id="rId1058"/>
    <p:sldId id="3154" r:id="rId1059"/>
    <p:sldId id="3157" r:id="rId1060"/>
    <p:sldId id="3155" r:id="rId1061"/>
    <p:sldId id="3158" r:id="rId1062"/>
    <p:sldId id="2429" r:id="rId1063"/>
    <p:sldId id="2430" r:id="rId1064"/>
    <p:sldId id="2431" r:id="rId1065"/>
    <p:sldId id="3130" r:id="rId1066"/>
    <p:sldId id="2441" r:id="rId1067"/>
    <p:sldId id="3131" r:id="rId1068"/>
    <p:sldId id="812" r:id="rId1069"/>
    <p:sldId id="813" r:id="rId1070"/>
    <p:sldId id="814" r:id="rId1071"/>
    <p:sldId id="3138" r:id="rId1072"/>
    <p:sldId id="3136" r:id="rId1073"/>
    <p:sldId id="3139" r:id="rId1074"/>
    <p:sldId id="3137" r:id="rId1075"/>
    <p:sldId id="3140" r:id="rId1076"/>
    <p:sldId id="3113" r:id="rId1077"/>
    <p:sldId id="3114" r:id="rId1078"/>
    <p:sldId id="3115" r:id="rId1079"/>
    <p:sldId id="3126" r:id="rId1080"/>
    <p:sldId id="3123" r:id="rId1081"/>
    <p:sldId id="3127" r:id="rId1082"/>
    <p:sldId id="3124" r:id="rId1083"/>
    <p:sldId id="3128" r:id="rId1084"/>
    <p:sldId id="3125" r:id="rId1085"/>
    <p:sldId id="3129" r:id="rId1086"/>
    <p:sldId id="3096" r:id="rId1087"/>
    <p:sldId id="3097" r:id="rId1088"/>
    <p:sldId id="3098" r:id="rId1089"/>
    <p:sldId id="3100" r:id="rId1090"/>
    <p:sldId id="3099" r:id="rId1091"/>
    <p:sldId id="3101" r:id="rId1092"/>
    <p:sldId id="3088" r:id="rId1093"/>
    <p:sldId id="3089" r:id="rId1094"/>
    <p:sldId id="3090" r:id="rId1095"/>
    <p:sldId id="3110" r:id="rId1096"/>
    <p:sldId id="3091" r:id="rId1097"/>
    <p:sldId id="3111" r:id="rId1098"/>
    <p:sldId id="3092" r:id="rId1099"/>
    <p:sldId id="3112" r:id="rId1100"/>
    <p:sldId id="807" r:id="rId1101"/>
    <p:sldId id="2849" r:id="rId1102"/>
    <p:sldId id="2850" r:id="rId1103"/>
    <p:sldId id="2853" r:id="rId1104"/>
    <p:sldId id="2851" r:id="rId1105"/>
    <p:sldId id="2854" r:id="rId1106"/>
    <p:sldId id="2852" r:id="rId1107"/>
    <p:sldId id="2855" r:id="rId1108"/>
    <p:sldId id="3080" r:id="rId1109"/>
    <p:sldId id="3081" r:id="rId1110"/>
    <p:sldId id="3082" r:id="rId1111"/>
    <p:sldId id="3083" r:id="rId1112"/>
    <p:sldId id="3084" r:id="rId1113"/>
    <p:sldId id="3085" r:id="rId1114"/>
    <p:sldId id="3086" r:id="rId1115"/>
    <p:sldId id="3087" r:id="rId1116"/>
    <p:sldId id="2863" r:id="rId1117"/>
    <p:sldId id="2864" r:id="rId1118"/>
    <p:sldId id="2869" r:id="rId1119"/>
    <p:sldId id="2870" r:id="rId1120"/>
    <p:sldId id="2872" r:id="rId1121"/>
    <p:sldId id="2873" r:id="rId1122"/>
    <p:sldId id="2871" r:id="rId1123"/>
    <p:sldId id="2874" r:id="rId1124"/>
    <p:sldId id="2875" r:id="rId1125"/>
    <p:sldId id="1179" r:id="rId1126"/>
    <p:sldId id="1180" r:id="rId1127"/>
    <p:sldId id="3017" r:id="rId1128"/>
    <p:sldId id="3020" r:id="rId1129"/>
    <p:sldId id="3018" r:id="rId1130"/>
    <p:sldId id="3021" r:id="rId1131"/>
    <p:sldId id="3019" r:id="rId1132"/>
    <p:sldId id="3022" r:id="rId1133"/>
    <p:sldId id="2457" r:id="rId1134"/>
    <p:sldId id="2458" r:id="rId1135"/>
    <p:sldId id="2463" r:id="rId1136"/>
    <p:sldId id="2465" r:id="rId1137"/>
    <p:sldId id="2464" r:id="rId1138"/>
    <p:sldId id="2466" r:id="rId1139"/>
    <p:sldId id="2042" r:id="rId1140"/>
    <p:sldId id="2043" r:id="rId1141"/>
    <p:sldId id="2044" r:id="rId1142"/>
    <p:sldId id="2099" r:id="rId1143"/>
    <p:sldId id="2098" r:id="rId1144"/>
    <p:sldId id="2100" r:id="rId1145"/>
    <p:sldId id="2995" r:id="rId1146"/>
    <p:sldId id="2999" r:id="rId1147"/>
    <p:sldId id="3001" r:id="rId1148"/>
    <p:sldId id="3000" r:id="rId1149"/>
    <p:sldId id="3002" r:id="rId1150"/>
    <p:sldId id="630" r:id="rId1151"/>
    <p:sldId id="631" r:id="rId1152"/>
    <p:sldId id="632" r:id="rId1153"/>
    <p:sldId id="633" r:id="rId1154"/>
    <p:sldId id="634" r:id="rId1155"/>
    <p:sldId id="2596" r:id="rId1156"/>
    <p:sldId id="2597" r:id="rId1157"/>
    <p:sldId id="2598" r:id="rId1158"/>
    <p:sldId id="2599" r:id="rId1159"/>
    <p:sldId id="2600" r:id="rId1160"/>
    <p:sldId id="2601" r:id="rId1161"/>
    <p:sldId id="2602" r:id="rId1162"/>
    <p:sldId id="2603" r:id="rId1163"/>
    <p:sldId id="1538" r:id="rId1164"/>
    <p:sldId id="1539" r:id="rId1165"/>
    <p:sldId id="1284" r:id="rId1166"/>
    <p:sldId id="1542" r:id="rId1167"/>
    <p:sldId id="1541" r:id="rId1168"/>
    <p:sldId id="1543" r:id="rId1169"/>
    <p:sldId id="1286" r:id="rId1170"/>
    <p:sldId id="1544" r:id="rId1171"/>
    <p:sldId id="2957" r:id="rId1172"/>
    <p:sldId id="2958" r:id="rId1173"/>
    <p:sldId id="2959" r:id="rId1174"/>
    <p:sldId id="2969" r:id="rId1175"/>
    <p:sldId id="2970" r:id="rId1176"/>
    <p:sldId id="2960" r:id="rId1177"/>
    <p:sldId id="2961" r:id="rId1178"/>
    <p:sldId id="2971" r:id="rId1179"/>
    <p:sldId id="2972" r:id="rId1180"/>
    <p:sldId id="2973" r:id="rId1181"/>
    <p:sldId id="2974" r:id="rId1182"/>
    <p:sldId id="2980" r:id="rId1183"/>
    <p:sldId id="2983" r:id="rId1184"/>
    <p:sldId id="2981" r:id="rId1185"/>
    <p:sldId id="2982" r:id="rId1186"/>
    <p:sldId id="2984" r:id="rId1187"/>
    <p:sldId id="1859" r:id="rId1188"/>
    <p:sldId id="1816" r:id="rId1189"/>
    <p:sldId id="1817" r:id="rId1190"/>
    <p:sldId id="1851" r:id="rId1191"/>
    <p:sldId id="1856" r:id="rId1192"/>
    <p:sldId id="1852" r:id="rId1193"/>
    <p:sldId id="1853" r:id="rId1194"/>
    <p:sldId id="1857" r:id="rId1195"/>
    <p:sldId id="1854" r:id="rId1196"/>
    <p:sldId id="1855" r:id="rId1197"/>
    <p:sldId id="1858" r:id="rId1198"/>
    <p:sldId id="2756" r:id="rId1199"/>
    <p:sldId id="2757" r:id="rId1200"/>
    <p:sldId id="2764" r:id="rId1201"/>
    <p:sldId id="2767" r:id="rId1202"/>
    <p:sldId id="2765" r:id="rId1203"/>
    <p:sldId id="2768" r:id="rId1204"/>
    <p:sldId id="2766" r:id="rId1205"/>
    <p:sldId id="2769" r:id="rId1206"/>
    <p:sldId id="2912" r:id="rId1207"/>
    <p:sldId id="2913" r:id="rId1208"/>
    <p:sldId id="2914" r:id="rId1209"/>
    <p:sldId id="2920" r:id="rId1210"/>
    <p:sldId id="2923" r:id="rId1211"/>
    <p:sldId id="2921" r:id="rId1212"/>
    <p:sldId id="2922" r:id="rId1213"/>
    <p:sldId id="2924" r:id="rId1214"/>
    <p:sldId id="1012" r:id="rId1215"/>
    <p:sldId id="1013" r:id="rId1216"/>
    <p:sldId id="2945" r:id="rId1217"/>
    <p:sldId id="2949" r:id="rId1218"/>
    <p:sldId id="2946" r:id="rId1219"/>
    <p:sldId id="2950" r:id="rId1220"/>
    <p:sldId id="2947" r:id="rId1221"/>
    <p:sldId id="2951" r:id="rId1222"/>
    <p:sldId id="2948" r:id="rId1223"/>
    <p:sldId id="2952" r:id="rId1224"/>
    <p:sldId id="2818" r:id="rId1225"/>
    <p:sldId id="2819" r:id="rId1226"/>
    <p:sldId id="2820" r:id="rId1227"/>
    <p:sldId id="2829" r:id="rId1228"/>
    <p:sldId id="2827" r:id="rId1229"/>
    <p:sldId id="2830" r:id="rId1230"/>
    <p:sldId id="2826" r:id="rId1231"/>
    <p:sldId id="2831" r:id="rId1232"/>
    <p:sldId id="2828" r:id="rId1233"/>
    <p:sldId id="2832" r:id="rId1234"/>
    <p:sldId id="2930" r:id="rId1235"/>
    <p:sldId id="2931" r:id="rId1236"/>
    <p:sldId id="2932" r:id="rId1237"/>
    <p:sldId id="2935" r:id="rId1238"/>
    <p:sldId id="2938" r:id="rId1239"/>
    <p:sldId id="2936" r:id="rId1240"/>
    <p:sldId id="2937" r:id="rId1241"/>
    <p:sldId id="2939" r:id="rId1242"/>
    <p:sldId id="2876" r:id="rId1243"/>
    <p:sldId id="2877" r:id="rId1244"/>
    <p:sldId id="2885" r:id="rId1245"/>
    <p:sldId id="2890" r:id="rId1246"/>
    <p:sldId id="2886" r:id="rId1247"/>
    <p:sldId id="2891" r:id="rId1248"/>
    <p:sldId id="2887" r:id="rId1249"/>
    <p:sldId id="2892" r:id="rId1250"/>
    <p:sldId id="2888" r:id="rId1251"/>
    <p:sldId id="2893" r:id="rId1252"/>
    <p:sldId id="2889" r:id="rId1253"/>
    <p:sldId id="2894" r:id="rId1254"/>
    <p:sldId id="860" r:id="rId1255"/>
    <p:sldId id="861" r:id="rId1256"/>
    <p:sldId id="862" r:id="rId1257"/>
    <p:sldId id="1354" r:id="rId1258"/>
    <p:sldId id="1001" r:id="rId1259"/>
    <p:sldId id="1355" r:id="rId1260"/>
    <p:sldId id="863" r:id="rId1261"/>
    <p:sldId id="1356" r:id="rId1262"/>
    <p:sldId id="2797" r:id="rId1263"/>
    <p:sldId id="2798" r:id="rId1264"/>
    <p:sldId id="2799" r:id="rId1265"/>
    <p:sldId id="2801" r:id="rId1266"/>
    <p:sldId id="2800" r:id="rId1267"/>
    <p:sldId id="2802" r:id="rId1268"/>
    <p:sldId id="2791" r:id="rId1269"/>
    <p:sldId id="2792" r:id="rId1270"/>
    <p:sldId id="2793" r:id="rId1271"/>
    <p:sldId id="2803" r:id="rId1272"/>
    <p:sldId id="2794" r:id="rId1273"/>
    <p:sldId id="2804" r:id="rId1274"/>
    <p:sldId id="2735" r:id="rId1275"/>
    <p:sldId id="2736" r:id="rId1276"/>
    <p:sldId id="2737" r:id="rId1277"/>
    <p:sldId id="2741" r:id="rId1278"/>
    <p:sldId id="2744" r:id="rId1279"/>
    <p:sldId id="2742" r:id="rId1280"/>
    <p:sldId id="2743" r:id="rId1281"/>
    <p:sldId id="2745" r:id="rId1282"/>
    <p:sldId id="2676" r:id="rId1283"/>
    <p:sldId id="2677" r:id="rId1284"/>
    <p:sldId id="2678" r:id="rId1285"/>
    <p:sldId id="2680" r:id="rId1286"/>
    <p:sldId id="2679" r:id="rId1287"/>
    <p:sldId id="2681" r:id="rId1288"/>
    <p:sldId id="2604" r:id="rId1289"/>
    <p:sldId id="2605" r:id="rId1290"/>
    <p:sldId id="2606" r:id="rId1291"/>
    <p:sldId id="2609" r:id="rId1292"/>
    <p:sldId id="2607" r:id="rId1293"/>
    <p:sldId id="2610" r:id="rId1294"/>
    <p:sldId id="2608" r:id="rId1295"/>
    <p:sldId id="2611" r:id="rId1296"/>
    <p:sldId id="2573" r:id="rId1297"/>
    <p:sldId id="2574" r:id="rId1298"/>
    <p:sldId id="2575" r:id="rId1299"/>
    <p:sldId id="2584" r:id="rId1300"/>
    <p:sldId id="2581" r:id="rId1301"/>
    <p:sldId id="2585" r:id="rId1302"/>
    <p:sldId id="2582" r:id="rId1303"/>
    <p:sldId id="2586" r:id="rId1304"/>
    <p:sldId id="2583" r:id="rId1305"/>
    <p:sldId id="2587" r:id="rId1306"/>
    <p:sldId id="2556" r:id="rId1307"/>
    <p:sldId id="2557" r:id="rId1308"/>
    <p:sldId id="2567" r:id="rId1309"/>
    <p:sldId id="2568" r:id="rId1310"/>
    <p:sldId id="2569" r:id="rId1311"/>
    <p:sldId id="2570" r:id="rId1312"/>
    <p:sldId id="2571" r:id="rId1313"/>
    <p:sldId id="2572" r:id="rId1314"/>
    <p:sldId id="2540" r:id="rId1315"/>
    <p:sldId id="2541" r:id="rId1316"/>
    <p:sldId id="2542" r:id="rId1317"/>
    <p:sldId id="2548" r:id="rId1318"/>
    <p:sldId id="2549" r:id="rId1319"/>
    <p:sldId id="2550" r:id="rId1320"/>
    <p:sldId id="2551" r:id="rId1321"/>
    <p:sldId id="2552" r:id="rId1322"/>
    <p:sldId id="2553" r:id="rId1323"/>
    <p:sldId id="2554" r:id="rId1324"/>
    <p:sldId id="2555" r:id="rId1325"/>
    <p:sldId id="2508" r:id="rId1326"/>
    <p:sldId id="2509" r:id="rId1327"/>
    <p:sldId id="2510" r:id="rId1328"/>
    <p:sldId id="2516" r:id="rId1329"/>
    <p:sldId id="2517" r:id="rId1330"/>
    <p:sldId id="2518" r:id="rId1331"/>
    <p:sldId id="2519" r:id="rId1332"/>
    <p:sldId id="2520" r:id="rId1333"/>
    <p:sldId id="2521" r:id="rId1334"/>
    <p:sldId id="2522" r:id="rId1335"/>
    <p:sldId id="2523" r:id="rId1336"/>
    <p:sldId id="2446" r:id="rId1337"/>
    <p:sldId id="2447" r:id="rId1338"/>
    <p:sldId id="2448" r:id="rId1339"/>
    <p:sldId id="2455" r:id="rId1340"/>
    <p:sldId id="2454" r:id="rId1341"/>
    <p:sldId id="2456" r:id="rId1342"/>
    <p:sldId id="2386" r:id="rId1343"/>
    <p:sldId id="2387" r:id="rId1344"/>
    <p:sldId id="2388" r:id="rId1345"/>
    <p:sldId id="2398" r:id="rId1346"/>
    <p:sldId id="2389" r:id="rId1347"/>
    <p:sldId id="2399" r:id="rId1348"/>
    <p:sldId id="2397" r:id="rId1349"/>
    <p:sldId id="2400" r:id="rId1350"/>
    <p:sldId id="1579" r:id="rId1351"/>
    <p:sldId id="2354" r:id="rId1352"/>
    <p:sldId id="2360" r:id="rId1353"/>
    <p:sldId id="2363" r:id="rId1354"/>
    <p:sldId id="2361" r:id="rId1355"/>
    <p:sldId id="2364" r:id="rId1356"/>
    <p:sldId id="2362" r:id="rId1357"/>
    <p:sldId id="2365" r:id="rId1358"/>
    <p:sldId id="1560" r:id="rId1359"/>
    <p:sldId id="1561" r:id="rId1360"/>
    <p:sldId id="2317" r:id="rId1361"/>
    <p:sldId id="2382" r:id="rId1362"/>
    <p:sldId id="2318" r:id="rId1363"/>
    <p:sldId id="2383" r:id="rId1364"/>
    <p:sldId id="1573" r:id="rId1365"/>
    <p:sldId id="2384" r:id="rId1366"/>
    <p:sldId id="1574" r:id="rId1367"/>
    <p:sldId id="2385" r:id="rId1368"/>
    <p:sldId id="1514" r:id="rId1369"/>
    <p:sldId id="1515" r:id="rId1370"/>
    <p:sldId id="2311" r:id="rId1371"/>
    <p:sldId id="2312" r:id="rId1372"/>
    <p:sldId id="2313" r:id="rId1373"/>
    <p:sldId id="2314" r:id="rId1374"/>
    <p:sldId id="2315" r:id="rId1375"/>
    <p:sldId id="2316" r:id="rId1376"/>
    <p:sldId id="2252" r:id="rId1377"/>
    <p:sldId id="2253" r:id="rId1378"/>
    <p:sldId id="2254" r:id="rId1379"/>
    <p:sldId id="2276" r:id="rId1380"/>
    <p:sldId id="2279" r:id="rId1381"/>
    <p:sldId id="2280" r:id="rId1382"/>
    <p:sldId id="2277" r:id="rId1383"/>
    <p:sldId id="2281" r:id="rId1384"/>
    <p:sldId id="2282" r:id="rId1385"/>
    <p:sldId id="2278" r:id="rId1386"/>
    <p:sldId id="2283" r:id="rId1387"/>
    <p:sldId id="2284" r:id="rId1388"/>
    <p:sldId id="1752" r:id="rId1389"/>
    <p:sldId id="2233" r:id="rId1390"/>
    <p:sldId id="2234" r:id="rId1391"/>
    <p:sldId id="2237" r:id="rId1392"/>
    <p:sldId id="2235" r:id="rId1393"/>
    <p:sldId id="2238" r:id="rId1394"/>
    <p:sldId id="2236" r:id="rId1395"/>
    <p:sldId id="2239" r:id="rId1396"/>
    <p:sldId id="1744" r:id="rId1397"/>
    <p:sldId id="1745" r:id="rId1398"/>
    <p:sldId id="2227" r:id="rId1399"/>
    <p:sldId id="2230" r:id="rId1400"/>
    <p:sldId id="2228" r:id="rId1401"/>
    <p:sldId id="2231" r:id="rId1402"/>
    <p:sldId id="2229" r:id="rId1403"/>
    <p:sldId id="2232" r:id="rId1404"/>
    <p:sldId id="2157" r:id="rId1405"/>
    <p:sldId id="2158" r:id="rId1406"/>
    <p:sldId id="2159" r:id="rId1407"/>
    <p:sldId id="2176" r:id="rId1408"/>
    <p:sldId id="2174" r:id="rId1409"/>
    <p:sldId id="2177" r:id="rId1410"/>
    <p:sldId id="2175" r:id="rId1411"/>
    <p:sldId id="2178" r:id="rId1412"/>
    <p:sldId id="1697" r:id="rId1413"/>
    <p:sldId id="1698" r:id="rId1414"/>
    <p:sldId id="1699" r:id="rId1415"/>
    <p:sldId id="2185" r:id="rId1416"/>
    <p:sldId id="2184" r:id="rId1417"/>
    <p:sldId id="2186" r:id="rId1418"/>
    <p:sldId id="2151" r:id="rId1419"/>
    <p:sldId id="2152" r:id="rId1420"/>
    <p:sldId id="2187" r:id="rId1421"/>
    <p:sldId id="2189" r:id="rId1422"/>
    <p:sldId id="2188" r:id="rId1423"/>
    <p:sldId id="2190" r:id="rId1424"/>
    <p:sldId id="2055" r:id="rId1425"/>
    <p:sldId id="2621" r:id="rId1426"/>
    <p:sldId id="2056" r:id="rId1427"/>
    <p:sldId id="2057" r:id="rId1428"/>
    <p:sldId id="2089" r:id="rId1429"/>
    <p:sldId id="2086" r:id="rId1430"/>
    <p:sldId id="2090" r:id="rId1431"/>
    <p:sldId id="2087" r:id="rId1432"/>
    <p:sldId id="2091" r:id="rId1433"/>
    <p:sldId id="2088" r:id="rId1434"/>
    <p:sldId id="2092" r:id="rId1435"/>
    <p:sldId id="2047" r:id="rId1436"/>
    <p:sldId id="2048" r:id="rId1437"/>
    <p:sldId id="2049" r:id="rId1438"/>
    <p:sldId id="2095" r:id="rId1439"/>
    <p:sldId id="2093" r:id="rId1440"/>
    <p:sldId id="2096" r:id="rId1441"/>
    <p:sldId id="2094" r:id="rId1442"/>
    <p:sldId id="2097" r:id="rId1443"/>
    <p:sldId id="429" r:id="rId1444"/>
    <p:sldId id="430" r:id="rId1445"/>
    <p:sldId id="1602" r:id="rId1446"/>
    <p:sldId id="2103" r:id="rId1447"/>
    <p:sldId id="2101" r:id="rId1448"/>
    <p:sldId id="2104" r:id="rId1449"/>
    <p:sldId id="2102" r:id="rId1450"/>
    <p:sldId id="2105" r:id="rId1451"/>
    <p:sldId id="577" r:id="rId1452"/>
    <p:sldId id="578" r:id="rId1453"/>
    <p:sldId id="1990" r:id="rId1454"/>
    <p:sldId id="1995" r:id="rId1455"/>
    <p:sldId id="1993" r:id="rId1456"/>
    <p:sldId id="1996" r:id="rId1457"/>
    <p:sldId id="1994" r:id="rId1458"/>
    <p:sldId id="1997" r:id="rId1459"/>
    <p:sldId id="1958" r:id="rId1460"/>
    <p:sldId id="1959" r:id="rId1461"/>
    <p:sldId id="1960" r:id="rId1462"/>
    <p:sldId id="1976" r:id="rId1463"/>
    <p:sldId id="1962" r:id="rId1464"/>
    <p:sldId id="1977" r:id="rId1465"/>
    <p:sldId id="1964" r:id="rId1466"/>
    <p:sldId id="1978" r:id="rId1467"/>
    <p:sldId id="1462" r:id="rId1468"/>
    <p:sldId id="1463" r:id="rId1469"/>
    <p:sldId id="1913" r:id="rId1470"/>
    <p:sldId id="1931" r:id="rId1471"/>
    <p:sldId id="1915" r:id="rId1472"/>
    <p:sldId id="1932" r:id="rId1473"/>
    <p:sldId id="490" r:id="rId1474"/>
    <p:sldId id="491" r:id="rId1475"/>
    <p:sldId id="1865" r:id="rId1476"/>
    <p:sldId id="1883" r:id="rId1477"/>
    <p:sldId id="1866" r:id="rId1478"/>
    <p:sldId id="1884" r:id="rId1479"/>
    <p:sldId id="1860" r:id="rId1480"/>
    <p:sldId id="1861" r:id="rId1481"/>
    <p:sldId id="1862" r:id="rId1482"/>
    <p:sldId id="1881" r:id="rId1483"/>
    <p:sldId id="1864" r:id="rId1484"/>
    <p:sldId id="1882" r:id="rId1485"/>
    <p:sldId id="1389" r:id="rId1486"/>
    <p:sldId id="1390" r:id="rId1487"/>
    <p:sldId id="1397" r:id="rId1488"/>
    <p:sldId id="1823" r:id="rId1489"/>
    <p:sldId id="1398" r:id="rId1490"/>
    <p:sldId id="1824" r:id="rId1491"/>
    <p:sldId id="1399" r:id="rId1492"/>
    <p:sldId id="1825" r:id="rId1493"/>
    <p:sldId id="1815" r:id="rId1494"/>
    <p:sldId id="917" r:id="rId1495"/>
    <p:sldId id="918" r:id="rId1496"/>
    <p:sldId id="919" r:id="rId1497"/>
    <p:sldId id="1220" r:id="rId1498"/>
    <p:sldId id="920" r:id="rId1499"/>
    <p:sldId id="1221" r:id="rId1500"/>
    <p:sldId id="921" r:id="rId1501"/>
    <p:sldId id="1222" r:id="rId1502"/>
    <p:sldId id="1748" r:id="rId1503"/>
    <p:sldId id="1749" r:id="rId1504"/>
    <p:sldId id="1778" r:id="rId1505"/>
    <p:sldId id="1780" r:id="rId1506"/>
    <p:sldId id="1779" r:id="rId1507"/>
    <p:sldId id="1781" r:id="rId1508"/>
    <p:sldId id="1732" r:id="rId1509"/>
    <p:sldId id="1718" r:id="rId1510"/>
    <p:sldId id="1719" r:id="rId1511"/>
    <p:sldId id="1726" r:id="rId1512"/>
    <p:sldId id="1729" r:id="rId1513"/>
    <p:sldId id="1727" r:id="rId1514"/>
    <p:sldId id="1730" r:id="rId1515"/>
    <p:sldId id="1728" r:id="rId1516"/>
    <p:sldId id="1731" r:id="rId1517"/>
    <p:sldId id="776" r:id="rId1518"/>
    <p:sldId id="777" r:id="rId1519"/>
    <p:sldId id="595" r:id="rId1520"/>
    <p:sldId id="1493" r:id="rId1521"/>
    <p:sldId id="596" r:id="rId1522"/>
    <p:sldId id="1494" r:id="rId1523"/>
    <p:sldId id="597" r:id="rId1524"/>
    <p:sldId id="1495" r:id="rId1525"/>
    <p:sldId id="1377" r:id="rId1526"/>
    <p:sldId id="1378" r:id="rId1527"/>
    <p:sldId id="1379" r:id="rId1528"/>
    <p:sldId id="1678" r:id="rId1529"/>
    <p:sldId id="1380" r:id="rId1530"/>
    <p:sldId id="1679" r:id="rId1531"/>
    <p:sldId id="1677" r:id="rId1532"/>
    <p:sldId id="1680" r:id="rId1533"/>
    <p:sldId id="992" r:id="rId1534"/>
    <p:sldId id="993" r:id="rId1535"/>
    <p:sldId id="994" r:id="rId1536"/>
    <p:sldId id="1661" r:id="rId1537"/>
    <p:sldId id="1659" r:id="rId1538"/>
    <p:sldId id="1662" r:id="rId1539"/>
    <p:sldId id="1660" r:id="rId1540"/>
    <p:sldId id="1663" r:id="rId1541"/>
    <p:sldId id="453" r:id="rId1542"/>
    <p:sldId id="454" r:id="rId1543"/>
    <p:sldId id="1664" r:id="rId1544"/>
    <p:sldId id="1665" r:id="rId1545"/>
    <p:sldId id="1668" r:id="rId1546"/>
    <p:sldId id="1666" r:id="rId1547"/>
    <p:sldId id="1669" r:id="rId1548"/>
    <p:sldId id="1667" r:id="rId1549"/>
    <p:sldId id="1670" r:id="rId1550"/>
    <p:sldId id="1639" r:id="rId1551"/>
    <p:sldId id="1640" r:id="rId1552"/>
    <p:sldId id="1641" r:id="rId1553"/>
    <p:sldId id="1656" r:id="rId1554"/>
    <p:sldId id="1643" r:id="rId1555"/>
    <p:sldId id="1657" r:id="rId1556"/>
    <p:sldId id="1645" r:id="rId1557"/>
    <p:sldId id="1658" r:id="rId1558"/>
    <p:sldId id="852" r:id="rId1559"/>
    <p:sldId id="853" r:id="rId1560"/>
    <p:sldId id="854" r:id="rId1561"/>
    <p:sldId id="1626" r:id="rId1562"/>
    <p:sldId id="855" r:id="rId1563"/>
    <p:sldId id="1627" r:id="rId1564"/>
    <p:sldId id="856" r:id="rId1565"/>
    <p:sldId id="1628" r:id="rId1566"/>
    <p:sldId id="611" r:id="rId1567"/>
    <p:sldId id="612" r:id="rId1568"/>
    <p:sldId id="613" r:id="rId1569"/>
    <p:sldId id="614" r:id="rId1570"/>
    <p:sldId id="615" r:id="rId1571"/>
    <p:sldId id="1584" r:id="rId1572"/>
    <p:sldId id="1585" r:id="rId1573"/>
    <p:sldId id="1586" r:id="rId1574"/>
    <p:sldId id="1598" r:id="rId1575"/>
    <p:sldId id="1588" r:id="rId1576"/>
    <p:sldId id="1599" r:id="rId1577"/>
    <p:sldId id="1590" r:id="rId1578"/>
    <p:sldId id="1600" r:id="rId1579"/>
    <p:sldId id="546" r:id="rId1580"/>
    <p:sldId id="547" r:id="rId1581"/>
    <p:sldId id="548" r:id="rId1582"/>
    <p:sldId id="1532" r:id="rId1583"/>
    <p:sldId id="549" r:id="rId1584"/>
    <p:sldId id="1533" r:id="rId1585"/>
    <p:sldId id="550" r:id="rId1586"/>
    <p:sldId id="1534" r:id="rId1587"/>
    <p:sldId id="1028" r:id="rId1588"/>
    <p:sldId id="1029" r:id="rId1589"/>
    <p:sldId id="1030" r:id="rId1590"/>
    <p:sldId id="1372" r:id="rId1591"/>
    <p:sldId id="1031" r:id="rId1592"/>
    <p:sldId id="1373" r:id="rId1593"/>
    <p:sldId id="1032" r:id="rId1594"/>
    <p:sldId id="1374" r:id="rId1595"/>
    <p:sldId id="1033" r:id="rId1596"/>
    <p:sldId id="1375" r:id="rId1597"/>
    <p:sldId id="1034" r:id="rId1598"/>
    <p:sldId id="1376" r:id="rId1599"/>
    <p:sldId id="893" r:id="rId1600"/>
    <p:sldId id="894" r:id="rId1601"/>
    <p:sldId id="895" r:id="rId1602"/>
    <p:sldId id="1521" r:id="rId1603"/>
    <p:sldId id="896" r:id="rId1604"/>
    <p:sldId id="1522" r:id="rId1605"/>
    <p:sldId id="897" r:id="rId1606"/>
    <p:sldId id="1523" r:id="rId1607"/>
    <p:sldId id="742" r:id="rId1608"/>
    <p:sldId id="743" r:id="rId1609"/>
    <p:sldId id="744" r:id="rId1610"/>
    <p:sldId id="1516" r:id="rId1611"/>
    <p:sldId id="746" r:id="rId1612"/>
    <p:sldId id="1517" r:id="rId1613"/>
    <p:sldId id="1477" r:id="rId1614"/>
    <p:sldId id="1478" r:id="rId1615"/>
    <p:sldId id="1479" r:id="rId1616"/>
    <p:sldId id="1484" r:id="rId1617"/>
    <p:sldId id="1487" r:id="rId1618"/>
    <p:sldId id="1480" r:id="rId1619"/>
    <p:sldId id="1485" r:id="rId1620"/>
    <p:sldId id="1488" r:id="rId1621"/>
    <p:sldId id="1482" r:id="rId1622"/>
    <p:sldId id="1486" r:id="rId1623"/>
    <p:sldId id="1489" r:id="rId1624"/>
    <p:sldId id="1258" r:id="rId1625"/>
    <p:sldId id="1259" r:id="rId1626"/>
    <p:sldId id="1471" r:id="rId1627"/>
    <p:sldId id="1490" r:id="rId1628"/>
    <p:sldId id="1472" r:id="rId1629"/>
    <p:sldId id="1473" r:id="rId1630"/>
    <p:sldId id="1491" r:id="rId1631"/>
    <p:sldId id="1474" r:id="rId1632"/>
    <p:sldId id="1475" r:id="rId1633"/>
    <p:sldId id="1492" r:id="rId1634"/>
    <p:sldId id="1476" r:id="rId1635"/>
    <p:sldId id="536" r:id="rId1636"/>
    <p:sldId id="537" r:id="rId1637"/>
    <p:sldId id="538" r:id="rId1638"/>
    <p:sldId id="1458" r:id="rId1639"/>
    <p:sldId id="539" r:id="rId1640"/>
    <p:sldId id="1460" r:id="rId1641"/>
    <p:sldId id="540" r:id="rId1642"/>
    <p:sldId id="1459" r:id="rId1643"/>
    <p:sldId id="1447" r:id="rId1644"/>
    <p:sldId id="1448" r:id="rId1645"/>
    <p:sldId id="1449" r:id="rId1646"/>
    <p:sldId id="1450" r:id="rId1647"/>
    <p:sldId id="1451" r:id="rId1648"/>
    <p:sldId id="1452" r:id="rId1649"/>
    <p:sldId id="1453" r:id="rId1650"/>
    <p:sldId id="770" r:id="rId1651"/>
    <p:sldId id="771" r:id="rId1652"/>
    <p:sldId id="772" r:id="rId1653"/>
    <p:sldId id="1434" r:id="rId1654"/>
    <p:sldId id="773" r:id="rId1655"/>
    <p:sldId id="1435" r:id="rId1656"/>
    <p:sldId id="774" r:id="rId1657"/>
    <p:sldId id="1436" r:id="rId1658"/>
    <p:sldId id="822" r:id="rId1659"/>
    <p:sldId id="823" r:id="rId1660"/>
    <p:sldId id="824" r:id="rId1661"/>
    <p:sldId id="1440" r:id="rId1662"/>
    <p:sldId id="825" r:id="rId1663"/>
    <p:sldId id="1441" r:id="rId1664"/>
    <p:sldId id="826" r:id="rId1665"/>
    <p:sldId id="1442" r:id="rId1666"/>
    <p:sldId id="827" r:id="rId1667"/>
    <p:sldId id="1443" r:id="rId1668"/>
    <p:sldId id="1405" r:id="rId1669"/>
    <p:sldId id="1406" r:id="rId1670"/>
    <p:sldId id="1407" r:id="rId1671"/>
    <p:sldId id="1418" r:id="rId1672"/>
    <p:sldId id="1408" r:id="rId1673"/>
    <p:sldId id="1419" r:id="rId1674"/>
    <p:sldId id="1409" r:id="rId1675"/>
    <p:sldId id="1420" r:id="rId1676"/>
    <p:sldId id="1289" r:id="rId1677"/>
    <p:sldId id="1290" r:id="rId1678"/>
    <p:sldId id="1291" r:id="rId1679"/>
    <p:sldId id="1306" r:id="rId1680"/>
    <p:sldId id="1293" r:id="rId1681"/>
    <p:sldId id="1307" r:id="rId1682"/>
    <p:sldId id="1295" r:id="rId1683"/>
    <p:sldId id="1308" r:id="rId1684"/>
    <p:sldId id="787" r:id="rId1685"/>
    <p:sldId id="788" r:id="rId1686"/>
    <p:sldId id="789" r:id="rId1687"/>
    <p:sldId id="1343" r:id="rId1688"/>
    <p:sldId id="790" r:id="rId1689"/>
    <p:sldId id="1344" r:id="rId1690"/>
    <p:sldId id="791" r:id="rId1691"/>
    <p:sldId id="1345" r:id="rId1692"/>
    <p:sldId id="1116" r:id="rId1693"/>
    <p:sldId id="1117" r:id="rId1694"/>
    <p:sldId id="1118" r:id="rId1695"/>
    <p:sldId id="1119" r:id="rId1696"/>
    <p:sldId id="1120" r:id="rId1697"/>
    <p:sldId id="1329" r:id="rId1698"/>
    <p:sldId id="1330" r:id="rId1699"/>
    <p:sldId id="1331" r:id="rId1700"/>
    <p:sldId id="1334" r:id="rId1701"/>
    <p:sldId id="1332" r:id="rId1702"/>
    <p:sldId id="1335" r:id="rId1703"/>
    <p:sldId id="1333" r:id="rId1704"/>
    <p:sldId id="1336" r:id="rId1705"/>
    <p:sldId id="383" r:id="rId1706"/>
    <p:sldId id="384" r:id="rId1707"/>
    <p:sldId id="385" r:id="rId1708"/>
    <p:sldId id="1315" r:id="rId1709"/>
    <p:sldId id="386" r:id="rId1710"/>
    <p:sldId id="1316" r:id="rId1711"/>
    <p:sldId id="387" r:id="rId1712"/>
    <p:sldId id="1317" r:id="rId1713"/>
    <p:sldId id="388" r:id="rId1714"/>
    <p:sldId id="1318" r:id="rId1715"/>
    <p:sldId id="1281" r:id="rId1716"/>
    <p:sldId id="1282" r:id="rId1717"/>
    <p:sldId id="1283" r:id="rId1718"/>
    <p:sldId id="1303" r:id="rId1719"/>
    <p:sldId id="1285" r:id="rId1720"/>
    <p:sldId id="1304" r:id="rId1721"/>
    <p:sldId id="1287" r:id="rId1722"/>
    <p:sldId id="1305" r:id="rId1723"/>
    <p:sldId id="1040" r:id="rId1724"/>
    <p:sldId id="1041" r:id="rId1725"/>
    <p:sldId id="1042" r:id="rId1726"/>
    <p:sldId id="1300" r:id="rId1727"/>
    <p:sldId id="1043" r:id="rId1728"/>
    <p:sldId id="1301" r:id="rId1729"/>
    <p:sldId id="1044" r:id="rId1730"/>
    <p:sldId id="1302" r:id="rId1731"/>
    <p:sldId id="1269" r:id="rId1732"/>
    <p:sldId id="1217" r:id="rId1733"/>
    <p:sldId id="1218" r:id="rId1734"/>
    <p:sldId id="1270" r:id="rId1735"/>
    <p:sldId id="1219" r:id="rId1736"/>
    <p:sldId id="1274" r:id="rId1737"/>
    <p:sldId id="700" r:id="rId1738"/>
    <p:sldId id="701" r:id="rId1739"/>
    <p:sldId id="702" r:id="rId1740"/>
    <p:sldId id="1242" r:id="rId1741"/>
    <p:sldId id="703" r:id="rId1742"/>
    <p:sldId id="1243" r:id="rId1743"/>
    <p:sldId id="704" r:id="rId1744"/>
    <p:sldId id="1244" r:id="rId1745"/>
    <p:sldId id="1051" r:id="rId1746"/>
    <p:sldId id="1052" r:id="rId1747"/>
    <p:sldId id="1053" r:id="rId1748"/>
    <p:sldId id="1054" r:id="rId1749"/>
    <p:sldId id="1210" r:id="rId1750"/>
    <p:sldId id="1211" r:id="rId1751"/>
    <p:sldId id="1212" r:id="rId1752"/>
    <p:sldId id="1231" r:id="rId1753"/>
    <p:sldId id="1214" r:id="rId1754"/>
    <p:sldId id="1230" r:id="rId1755"/>
    <p:sldId id="1216" r:id="rId1756"/>
    <p:sldId id="1232" r:id="rId1757"/>
    <p:sldId id="1170" r:id="rId1758"/>
    <p:sldId id="1171" r:id="rId1759"/>
    <p:sldId id="1172" r:id="rId1760"/>
    <p:sldId id="1173" r:id="rId1761"/>
    <p:sldId id="1174" r:id="rId1762"/>
    <p:sldId id="1175" r:id="rId1763"/>
    <p:sldId id="1176" r:id="rId1764"/>
    <p:sldId id="1177" r:id="rId1765"/>
    <p:sldId id="1178" r:id="rId1766"/>
    <p:sldId id="1184" r:id="rId1767"/>
    <p:sldId id="1185" r:id="rId1768"/>
    <p:sldId id="1186" r:id="rId1769"/>
    <p:sldId id="1187" r:id="rId1770"/>
    <p:sldId id="1188" r:id="rId1771"/>
    <p:sldId id="477" r:id="rId1772"/>
    <p:sldId id="478" r:id="rId1773"/>
    <p:sldId id="479" r:id="rId1774"/>
    <p:sldId id="480" r:id="rId1775"/>
    <p:sldId id="1189" r:id="rId1776"/>
    <p:sldId id="1190" r:id="rId1777"/>
    <p:sldId id="1191" r:id="rId1778"/>
    <p:sldId id="1192" r:id="rId1779"/>
    <p:sldId id="516" r:id="rId1780"/>
    <p:sldId id="504" r:id="rId1781"/>
    <p:sldId id="505" r:id="rId1782"/>
    <p:sldId id="506" r:id="rId1783"/>
    <p:sldId id="518" r:id="rId1784"/>
    <p:sldId id="693" r:id="rId1785"/>
    <p:sldId id="694" r:id="rId1786"/>
    <p:sldId id="695" r:id="rId1787"/>
    <p:sldId id="696" r:id="rId1788"/>
    <p:sldId id="697" r:id="rId1789"/>
    <p:sldId id="698" r:id="rId1790"/>
    <p:sldId id="1100" r:id="rId1791"/>
    <p:sldId id="1101" r:id="rId1792"/>
    <p:sldId id="1102" r:id="rId1793"/>
    <p:sldId id="1103" r:id="rId1794"/>
    <p:sldId id="1104" r:id="rId1795"/>
    <p:sldId id="1162" r:id="rId1796"/>
    <p:sldId id="1163" r:id="rId1797"/>
    <p:sldId id="1164" r:id="rId1798"/>
    <p:sldId id="1167" r:id="rId1799"/>
    <p:sldId id="1165" r:id="rId1800"/>
    <p:sldId id="1168" r:id="rId1801"/>
    <p:sldId id="1166" r:id="rId1802"/>
    <p:sldId id="1169" r:id="rId1803"/>
    <p:sldId id="582" r:id="rId1804"/>
    <p:sldId id="583" r:id="rId1805"/>
    <p:sldId id="584" r:id="rId1806"/>
    <p:sldId id="585" r:id="rId1807"/>
    <p:sldId id="586" r:id="rId1808"/>
    <p:sldId id="1161" r:id="rId1809"/>
    <p:sldId id="1156" r:id="rId1810"/>
    <p:sldId id="1157" r:id="rId1811"/>
    <p:sldId id="1158" r:id="rId1812"/>
    <p:sldId id="1159" r:id="rId1813"/>
    <p:sldId id="1160" r:id="rId1814"/>
    <p:sldId id="1146" r:id="rId1815"/>
    <p:sldId id="1147" r:id="rId1816"/>
    <p:sldId id="1148" r:id="rId1817"/>
    <p:sldId id="1149" r:id="rId1818"/>
    <p:sldId id="1150" r:id="rId1819"/>
    <p:sldId id="1133" r:id="rId1820"/>
    <p:sldId id="1134" r:id="rId1821"/>
    <p:sldId id="1135" r:id="rId1822"/>
    <p:sldId id="1136" r:id="rId1823"/>
    <p:sldId id="1137" r:id="rId1824"/>
    <p:sldId id="1121" r:id="rId1825"/>
    <p:sldId id="1122" r:id="rId1826"/>
    <p:sldId id="1123" r:id="rId1827"/>
    <p:sldId id="1124" r:id="rId1828"/>
    <p:sldId id="541" r:id="rId1829"/>
    <p:sldId id="542" r:id="rId1830"/>
    <p:sldId id="543" r:id="rId1831"/>
    <p:sldId id="544" r:id="rId1832"/>
    <p:sldId id="545" r:id="rId1833"/>
    <p:sldId id="1105" r:id="rId1834"/>
    <p:sldId id="1106" r:id="rId1835"/>
    <p:sldId id="1107" r:id="rId1836"/>
    <p:sldId id="1108" r:id="rId1837"/>
    <p:sldId id="1109" r:id="rId1838"/>
    <p:sldId id="1082" r:id="rId1839"/>
    <p:sldId id="1083" r:id="rId1840"/>
    <p:sldId id="1084" r:id="rId1841"/>
    <p:sldId id="1085" r:id="rId1842"/>
    <p:sldId id="1110" r:id="rId1843"/>
    <p:sldId id="1111" r:id="rId1844"/>
    <p:sldId id="1112" r:id="rId1845"/>
    <p:sldId id="1113" r:id="rId1846"/>
    <p:sldId id="1114" r:id="rId1847"/>
    <p:sldId id="1115" r:id="rId1848"/>
    <p:sldId id="501" r:id="rId1849"/>
    <p:sldId id="502" r:id="rId1850"/>
    <p:sldId id="503" r:id="rId1851"/>
    <p:sldId id="517" r:id="rId1852"/>
    <p:sldId id="345" r:id="rId1853"/>
    <p:sldId id="346" r:id="rId1854"/>
    <p:sldId id="347" r:id="rId1855"/>
    <p:sldId id="348" r:id="rId1856"/>
    <p:sldId id="1065" r:id="rId1857"/>
    <p:sldId id="1066" r:id="rId1858"/>
    <p:sldId id="1068" r:id="rId1859"/>
    <p:sldId id="1069" r:id="rId1860"/>
    <p:sldId id="1070" r:id="rId1861"/>
    <p:sldId id="1067" r:id="rId1862"/>
    <p:sldId id="1071" r:id="rId1863"/>
    <p:sldId id="1059" r:id="rId1864"/>
    <p:sldId id="1060" r:id="rId1865"/>
    <p:sldId id="1061" r:id="rId1866"/>
    <p:sldId id="1062" r:id="rId1867"/>
    <p:sldId id="1063" r:id="rId1868"/>
    <p:sldId id="1064" r:id="rId1869"/>
    <p:sldId id="898" r:id="rId1870"/>
    <p:sldId id="899" r:id="rId1871"/>
    <p:sldId id="900" r:id="rId1872"/>
    <p:sldId id="901" r:id="rId1873"/>
    <p:sldId id="902" r:id="rId1874"/>
    <p:sldId id="705" r:id="rId1875"/>
    <p:sldId id="706" r:id="rId1876"/>
    <p:sldId id="707" r:id="rId1877"/>
    <p:sldId id="708" r:id="rId1878"/>
    <p:sldId id="709" r:id="rId1879"/>
    <p:sldId id="792" r:id="rId1880"/>
    <p:sldId id="793" r:id="rId1881"/>
    <p:sldId id="794" r:id="rId1882"/>
    <p:sldId id="795" r:id="rId1883"/>
    <p:sldId id="796" r:id="rId1884"/>
    <p:sldId id="565" r:id="rId1885"/>
    <p:sldId id="566" r:id="rId1886"/>
    <p:sldId id="567" r:id="rId1887"/>
    <p:sldId id="568" r:id="rId1888"/>
    <p:sldId id="569" r:id="rId1889"/>
    <p:sldId id="1018" r:id="rId1890"/>
    <p:sldId id="1019" r:id="rId1891"/>
    <p:sldId id="1020" r:id="rId1892"/>
    <p:sldId id="1021" r:id="rId1893"/>
    <p:sldId id="1022" r:id="rId1894"/>
    <p:sldId id="1023" r:id="rId1895"/>
    <p:sldId id="1024" r:id="rId1896"/>
    <p:sldId id="1025" r:id="rId1897"/>
    <p:sldId id="1026" r:id="rId1898"/>
    <p:sldId id="1027" r:id="rId1899"/>
    <p:sldId id="1035" r:id="rId1900"/>
    <p:sldId id="1036" r:id="rId1901"/>
    <p:sldId id="1037" r:id="rId1902"/>
    <p:sldId id="1038" r:id="rId1903"/>
    <p:sldId id="1039" r:id="rId1904"/>
    <p:sldId id="982" r:id="rId1905"/>
    <p:sldId id="983" r:id="rId1906"/>
    <p:sldId id="984" r:id="rId1907"/>
    <p:sldId id="985" r:id="rId1908"/>
    <p:sldId id="986" r:id="rId1909"/>
    <p:sldId id="987" r:id="rId1910"/>
    <p:sldId id="373" r:id="rId1911"/>
    <p:sldId id="374" r:id="rId1912"/>
    <p:sldId id="375" r:id="rId1913"/>
    <p:sldId id="937" r:id="rId1914"/>
    <p:sldId id="938" r:id="rId1915"/>
    <p:sldId id="939" r:id="rId1916"/>
    <p:sldId id="940" r:id="rId1917"/>
    <p:sldId id="941" r:id="rId1918"/>
    <p:sldId id="311" r:id="rId1919"/>
    <p:sldId id="312" r:id="rId1920"/>
    <p:sldId id="313" r:id="rId1921"/>
    <p:sldId id="955" r:id="rId1922"/>
    <p:sldId id="956" r:id="rId1923"/>
    <p:sldId id="957" r:id="rId1924"/>
    <p:sldId id="958" r:id="rId1925"/>
    <p:sldId id="959" r:id="rId1926"/>
    <p:sldId id="463" r:id="rId1927"/>
    <p:sldId id="464" r:id="rId1928"/>
    <p:sldId id="465" r:id="rId1929"/>
    <p:sldId id="466" r:id="rId1930"/>
    <p:sldId id="467" r:id="rId1931"/>
    <p:sldId id="960" r:id="rId1932"/>
    <p:sldId id="961" r:id="rId1933"/>
    <p:sldId id="962" r:id="rId1934"/>
    <p:sldId id="963" r:id="rId1935"/>
    <p:sldId id="964" r:id="rId1936"/>
    <p:sldId id="970" r:id="rId1937"/>
    <p:sldId id="971" r:id="rId1938"/>
    <p:sldId id="972" r:id="rId1939"/>
    <p:sldId id="973" r:id="rId1940"/>
    <p:sldId id="974" r:id="rId1941"/>
    <p:sldId id="494" r:id="rId1942"/>
    <p:sldId id="486" r:id="rId1943"/>
    <p:sldId id="487" r:id="rId1944"/>
    <p:sldId id="488" r:id="rId1945"/>
    <p:sldId id="778" r:id="rId1946"/>
    <p:sldId id="779" r:id="rId1947"/>
    <p:sldId id="780" r:id="rId1948"/>
    <p:sldId id="781" r:id="rId1949"/>
    <p:sldId id="782" r:id="rId1950"/>
    <p:sldId id="930" r:id="rId1951"/>
    <p:sldId id="931" r:id="rId1952"/>
    <p:sldId id="932" r:id="rId1953"/>
    <p:sldId id="933" r:id="rId1954"/>
    <p:sldId id="934" r:id="rId1955"/>
    <p:sldId id="935" r:id="rId1956"/>
    <p:sldId id="936" r:id="rId1957"/>
    <p:sldId id="656" r:id="rId1958"/>
    <p:sldId id="658" r:id="rId1959"/>
    <p:sldId id="929" r:id="rId1960"/>
    <p:sldId id="659" r:id="rId1961"/>
    <p:sldId id="660" r:id="rId1962"/>
    <p:sldId id="869" r:id="rId1963"/>
    <p:sldId id="870" r:id="rId1964"/>
    <p:sldId id="871" r:id="rId1965"/>
    <p:sldId id="872" r:id="rId1966"/>
    <p:sldId id="873" r:id="rId1967"/>
    <p:sldId id="874" r:id="rId1968"/>
    <p:sldId id="875" r:id="rId1969"/>
    <p:sldId id="876" r:id="rId1970"/>
    <p:sldId id="877" r:id="rId1971"/>
    <p:sldId id="878" r:id="rId1972"/>
    <p:sldId id="838" r:id="rId1973"/>
    <p:sldId id="839" r:id="rId1974"/>
    <p:sldId id="840" r:id="rId1975"/>
    <p:sldId id="841" r:id="rId1976"/>
    <p:sldId id="842" r:id="rId1977"/>
    <p:sldId id="833" r:id="rId1978"/>
    <p:sldId id="834" r:id="rId1979"/>
    <p:sldId id="835" r:id="rId1980"/>
    <p:sldId id="836" r:id="rId1981"/>
    <p:sldId id="837" r:id="rId1982"/>
    <p:sldId id="304" r:id="rId1983"/>
    <p:sldId id="305" r:id="rId1984"/>
    <p:sldId id="306" r:id="rId1985"/>
    <p:sldId id="307" r:id="rId1986"/>
    <p:sldId id="775" r:id="rId1987"/>
    <p:sldId id="757" r:id="rId1988"/>
    <p:sldId id="758" r:id="rId1989"/>
    <p:sldId id="759" r:id="rId1990"/>
    <p:sldId id="760" r:id="rId1991"/>
    <p:sldId id="761" r:id="rId1992"/>
    <p:sldId id="720" r:id="rId1993"/>
    <p:sldId id="721" r:id="rId1994"/>
    <p:sldId id="722" r:id="rId1995"/>
    <p:sldId id="723" r:id="rId1996"/>
    <p:sldId id="724" r:id="rId1997"/>
    <p:sldId id="725" r:id="rId1998"/>
    <p:sldId id="726" r:id="rId1999"/>
    <p:sldId id="727" r:id="rId2000"/>
    <p:sldId id="762" r:id="rId2001"/>
    <p:sldId id="763" r:id="rId2002"/>
    <p:sldId id="764" r:id="rId2003"/>
    <p:sldId id="765" r:id="rId2004"/>
    <p:sldId id="753" r:id="rId2005"/>
    <p:sldId id="754" r:id="rId2006"/>
    <p:sldId id="755" r:id="rId2007"/>
    <p:sldId id="756" r:id="rId2008"/>
    <p:sldId id="748" r:id="rId2009"/>
    <p:sldId id="749" r:id="rId2010"/>
    <p:sldId id="750" r:id="rId2011"/>
    <p:sldId id="751" r:id="rId2012"/>
    <p:sldId id="752" r:id="rId2013"/>
    <p:sldId id="420" r:id="rId2014"/>
    <p:sldId id="421" r:id="rId2015"/>
    <p:sldId id="422" r:id="rId2016"/>
    <p:sldId id="423" r:id="rId2017"/>
    <p:sldId id="424" r:id="rId2018"/>
    <p:sldId id="715" r:id="rId2019"/>
    <p:sldId id="716" r:id="rId2020"/>
    <p:sldId id="717" r:id="rId2021"/>
    <p:sldId id="718" r:id="rId2022"/>
    <p:sldId id="719" r:id="rId2023"/>
    <p:sldId id="680" r:id="rId2024"/>
    <p:sldId id="681" r:id="rId2025"/>
    <p:sldId id="682" r:id="rId2026"/>
    <p:sldId id="683" r:id="rId2027"/>
    <p:sldId id="531" r:id="rId2028"/>
    <p:sldId id="532" r:id="rId2029"/>
    <p:sldId id="533" r:id="rId2030"/>
    <p:sldId id="534" r:id="rId2031"/>
    <p:sldId id="535" r:id="rId2032"/>
    <p:sldId id="336" r:id="rId2033"/>
    <p:sldId id="337" r:id="rId2034"/>
    <p:sldId id="338" r:id="rId2035"/>
    <p:sldId id="339" r:id="rId2036"/>
    <p:sldId id="340" r:id="rId2037"/>
    <p:sldId id="473" r:id="rId2038"/>
    <p:sldId id="474" r:id="rId2039"/>
    <p:sldId id="475" r:id="rId2040"/>
    <p:sldId id="476" r:id="rId2041"/>
    <p:sldId id="481" r:id="rId2042"/>
    <p:sldId id="482" r:id="rId2043"/>
    <p:sldId id="483" r:id="rId2044"/>
    <p:sldId id="484" r:id="rId2045"/>
    <p:sldId id="485" r:id="rId2046"/>
    <p:sldId id="625" r:id="rId2047"/>
    <p:sldId id="626" r:id="rId2048"/>
    <p:sldId id="627" r:id="rId2049"/>
    <p:sldId id="628" r:id="rId2050"/>
    <p:sldId id="629" r:id="rId2051"/>
    <p:sldId id="599" r:id="rId2052"/>
    <p:sldId id="600" r:id="rId2053"/>
    <p:sldId id="601" r:id="rId2054"/>
    <p:sldId id="602" r:id="rId2055"/>
    <p:sldId id="603" r:id="rId2056"/>
    <p:sldId id="263" r:id="rId2057"/>
    <p:sldId id="264" r:id="rId2058"/>
    <p:sldId id="265" r:id="rId2059"/>
    <p:sldId id="591" r:id="rId2060"/>
    <p:sldId id="592" r:id="rId2061"/>
    <p:sldId id="593" r:id="rId2062"/>
    <p:sldId id="594" r:id="rId2063"/>
    <p:sldId id="554" r:id="rId2064"/>
    <p:sldId id="555" r:id="rId2065"/>
    <p:sldId id="556" r:id="rId2066"/>
    <p:sldId id="557" r:id="rId2067"/>
    <p:sldId id="558" r:id="rId2068"/>
    <p:sldId id="559" r:id="rId2069"/>
    <p:sldId id="369" r:id="rId2070"/>
    <p:sldId id="370" r:id="rId2071"/>
    <p:sldId id="371" r:id="rId2072"/>
    <p:sldId id="372" r:id="rId2073"/>
    <p:sldId id="399" r:id="rId2074"/>
    <p:sldId id="400" r:id="rId2075"/>
    <p:sldId id="401" r:id="rId2076"/>
    <p:sldId id="402" r:id="rId2077"/>
    <p:sldId id="403" r:id="rId2078"/>
    <p:sldId id="270" r:id="rId2079"/>
    <p:sldId id="271" r:id="rId2080"/>
    <p:sldId id="272" r:id="rId2081"/>
    <p:sldId id="273" r:id="rId2082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స్థిరపరచువాడవు బలపరచువాడవు" id="{F508D8F0-B888-4524-BB73-D4CA13E36A94}">
          <p14:sldIdLst>
            <p14:sldId id="3709"/>
            <p14:sldId id="3710"/>
            <p14:sldId id="3717"/>
            <p14:sldId id="3718"/>
            <p14:sldId id="3719"/>
            <p14:sldId id="3722"/>
            <p14:sldId id="3723"/>
            <p14:sldId id="3720"/>
            <p14:sldId id="3721"/>
            <p14:sldId id="3724"/>
            <p14:sldId id="37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3695"/>
            <p14:sldId id="3693"/>
            <p14:sldId id="3696"/>
            <p14:sldId id="3694"/>
            <p14:sldId id="3697"/>
          </p14:sldIdLst>
        </p14:section>
        <p14:section name="శాశ్వతమైనది నా యేసుని" id="{C419B501-DC99-423C-A875-976FCDB43F4B}">
          <p14:sldIdLst>
            <p14:sldId id="314"/>
            <p14:sldId id="3698"/>
            <p14:sldId id="316"/>
            <p14:sldId id="3143"/>
            <p14:sldId id="3141"/>
            <p14:sldId id="3699"/>
            <p14:sldId id="3142"/>
            <p14:sldId id="3700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3704"/>
            <p14:sldId id="3703"/>
            <p14:sldId id="3701"/>
            <p14:sldId id="3705"/>
            <p14:sldId id="3706"/>
            <p14:sldId id="3702"/>
            <p14:sldId id="3707"/>
            <p14:sldId id="370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6323" autoAdjust="0"/>
  </p:normalViewPr>
  <p:slideViewPr>
    <p:cSldViewPr snapToGrid="0" showGuides="1">
      <p:cViewPr varScale="1">
        <p:scale>
          <a:sx n="84" d="100"/>
          <a:sy n="84" d="100"/>
        </p:scale>
        <p:origin x="510" y="144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6.xml"/><Relationship Id="rId170" Type="http://schemas.openxmlformats.org/officeDocument/2006/relationships/slide" Target="slides/slide149.xml"/><Relationship Id="rId987" Type="http://schemas.openxmlformats.org/officeDocument/2006/relationships/slide" Target="slides/slide966.xml"/><Relationship Id="rId847" Type="http://schemas.openxmlformats.org/officeDocument/2006/relationships/slide" Target="slides/slide826.xml"/><Relationship Id="rId1477" Type="http://schemas.openxmlformats.org/officeDocument/2006/relationships/slide" Target="slides/slide1456.xml"/><Relationship Id="rId1684" Type="http://schemas.openxmlformats.org/officeDocument/2006/relationships/slide" Target="slides/slide1663.xml"/><Relationship Id="rId1891" Type="http://schemas.openxmlformats.org/officeDocument/2006/relationships/slide" Target="slides/slide1870.xml"/><Relationship Id="rId707" Type="http://schemas.openxmlformats.org/officeDocument/2006/relationships/slide" Target="slides/slide686.xml"/><Relationship Id="rId914" Type="http://schemas.openxmlformats.org/officeDocument/2006/relationships/slide" Target="slides/slide893.xml"/><Relationship Id="rId1337" Type="http://schemas.openxmlformats.org/officeDocument/2006/relationships/slide" Target="slides/slide1316.xml"/><Relationship Id="rId1544" Type="http://schemas.openxmlformats.org/officeDocument/2006/relationships/slide" Target="slides/slide1523.xml"/><Relationship Id="rId1751" Type="http://schemas.openxmlformats.org/officeDocument/2006/relationships/slide" Target="slides/slide1730.xml"/><Relationship Id="rId43" Type="http://schemas.openxmlformats.org/officeDocument/2006/relationships/slide" Target="slides/slide22.xml"/><Relationship Id="rId1404" Type="http://schemas.openxmlformats.org/officeDocument/2006/relationships/slide" Target="slides/slide1383.xml"/><Relationship Id="rId1611" Type="http://schemas.openxmlformats.org/officeDocument/2006/relationships/slide" Target="slides/slide1590.xml"/><Relationship Id="rId497" Type="http://schemas.openxmlformats.org/officeDocument/2006/relationships/slide" Target="slides/slide476.xml"/><Relationship Id="rId357" Type="http://schemas.openxmlformats.org/officeDocument/2006/relationships/slide" Target="slides/slide336.xml"/><Relationship Id="rId1194" Type="http://schemas.openxmlformats.org/officeDocument/2006/relationships/slide" Target="slides/slide1173.xml"/><Relationship Id="rId2038" Type="http://schemas.openxmlformats.org/officeDocument/2006/relationships/slide" Target="slides/slide2017.xml"/><Relationship Id="rId217" Type="http://schemas.openxmlformats.org/officeDocument/2006/relationships/slide" Target="slides/slide196.xml"/><Relationship Id="rId564" Type="http://schemas.openxmlformats.org/officeDocument/2006/relationships/slide" Target="slides/slide543.xml"/><Relationship Id="rId771" Type="http://schemas.openxmlformats.org/officeDocument/2006/relationships/slide" Target="slides/slide750.xml"/><Relationship Id="rId869" Type="http://schemas.openxmlformats.org/officeDocument/2006/relationships/slide" Target="slides/slide848.xml"/><Relationship Id="rId1499" Type="http://schemas.openxmlformats.org/officeDocument/2006/relationships/slide" Target="slides/slide1478.xml"/><Relationship Id="rId424" Type="http://schemas.openxmlformats.org/officeDocument/2006/relationships/slide" Target="slides/slide403.xml"/><Relationship Id="rId631" Type="http://schemas.openxmlformats.org/officeDocument/2006/relationships/slide" Target="slides/slide610.xml"/><Relationship Id="rId729" Type="http://schemas.openxmlformats.org/officeDocument/2006/relationships/slide" Target="slides/slide708.xml"/><Relationship Id="rId1054" Type="http://schemas.openxmlformats.org/officeDocument/2006/relationships/slide" Target="slides/slide1033.xml"/><Relationship Id="rId1261" Type="http://schemas.openxmlformats.org/officeDocument/2006/relationships/slide" Target="slides/slide1240.xml"/><Relationship Id="rId1359" Type="http://schemas.openxmlformats.org/officeDocument/2006/relationships/slide" Target="slides/slide1338.xml"/><Relationship Id="rId936" Type="http://schemas.openxmlformats.org/officeDocument/2006/relationships/slide" Target="slides/slide915.xml"/><Relationship Id="rId1121" Type="http://schemas.openxmlformats.org/officeDocument/2006/relationships/slide" Target="slides/slide1100.xml"/><Relationship Id="rId1219" Type="http://schemas.openxmlformats.org/officeDocument/2006/relationships/slide" Target="slides/slide1198.xml"/><Relationship Id="rId1566" Type="http://schemas.openxmlformats.org/officeDocument/2006/relationships/slide" Target="slides/slide1545.xml"/><Relationship Id="rId1773" Type="http://schemas.openxmlformats.org/officeDocument/2006/relationships/slide" Target="slides/slide1752.xml"/><Relationship Id="rId1980" Type="http://schemas.openxmlformats.org/officeDocument/2006/relationships/slide" Target="slides/slide1959.xml"/><Relationship Id="rId65" Type="http://schemas.openxmlformats.org/officeDocument/2006/relationships/slide" Target="slides/slide44.xml"/><Relationship Id="rId1426" Type="http://schemas.openxmlformats.org/officeDocument/2006/relationships/slide" Target="slides/slide1405.xml"/><Relationship Id="rId1633" Type="http://schemas.openxmlformats.org/officeDocument/2006/relationships/slide" Target="slides/slide1612.xml"/><Relationship Id="rId1840" Type="http://schemas.openxmlformats.org/officeDocument/2006/relationships/slide" Target="slides/slide1819.xml"/><Relationship Id="rId1700" Type="http://schemas.openxmlformats.org/officeDocument/2006/relationships/slide" Target="slides/slide1679.xml"/><Relationship Id="rId1938" Type="http://schemas.openxmlformats.org/officeDocument/2006/relationships/slide" Target="slides/slide1917.xml"/><Relationship Id="rId281" Type="http://schemas.openxmlformats.org/officeDocument/2006/relationships/slide" Target="slides/slide260.xml"/><Relationship Id="rId141" Type="http://schemas.openxmlformats.org/officeDocument/2006/relationships/slide" Target="slides/slide120.xml"/><Relationship Id="rId379" Type="http://schemas.openxmlformats.org/officeDocument/2006/relationships/slide" Target="slides/slide358.xml"/><Relationship Id="rId586" Type="http://schemas.openxmlformats.org/officeDocument/2006/relationships/slide" Target="slides/slide565.xml"/><Relationship Id="rId793" Type="http://schemas.openxmlformats.org/officeDocument/2006/relationships/slide" Target="slides/slide772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18.xml"/><Relationship Id="rId446" Type="http://schemas.openxmlformats.org/officeDocument/2006/relationships/slide" Target="slides/slide425.xml"/><Relationship Id="rId653" Type="http://schemas.openxmlformats.org/officeDocument/2006/relationships/slide" Target="slides/slide632.xml"/><Relationship Id="rId1076" Type="http://schemas.openxmlformats.org/officeDocument/2006/relationships/slide" Target="slides/slide1055.xml"/><Relationship Id="rId1283" Type="http://schemas.openxmlformats.org/officeDocument/2006/relationships/slide" Target="slides/slide1262.xml"/><Relationship Id="rId1490" Type="http://schemas.openxmlformats.org/officeDocument/2006/relationships/slide" Target="slides/slide1469.xml"/><Relationship Id="rId306" Type="http://schemas.openxmlformats.org/officeDocument/2006/relationships/slide" Target="slides/slide285.xml"/><Relationship Id="rId860" Type="http://schemas.openxmlformats.org/officeDocument/2006/relationships/slide" Target="slides/slide839.xml"/><Relationship Id="rId958" Type="http://schemas.openxmlformats.org/officeDocument/2006/relationships/slide" Target="slides/slide937.xml"/><Relationship Id="rId1143" Type="http://schemas.openxmlformats.org/officeDocument/2006/relationships/slide" Target="slides/slide1122.xml"/><Relationship Id="rId1588" Type="http://schemas.openxmlformats.org/officeDocument/2006/relationships/slide" Target="slides/slide1567.xml"/><Relationship Id="rId1795" Type="http://schemas.openxmlformats.org/officeDocument/2006/relationships/slide" Target="slides/slide1774.xml"/><Relationship Id="rId87" Type="http://schemas.openxmlformats.org/officeDocument/2006/relationships/slide" Target="slides/slide66.xml"/><Relationship Id="rId513" Type="http://schemas.openxmlformats.org/officeDocument/2006/relationships/slide" Target="slides/slide492.xml"/><Relationship Id="rId720" Type="http://schemas.openxmlformats.org/officeDocument/2006/relationships/slide" Target="slides/slide699.xml"/><Relationship Id="rId818" Type="http://schemas.openxmlformats.org/officeDocument/2006/relationships/slide" Target="slides/slide797.xml"/><Relationship Id="rId1350" Type="http://schemas.openxmlformats.org/officeDocument/2006/relationships/slide" Target="slides/slide1329.xml"/><Relationship Id="rId1448" Type="http://schemas.openxmlformats.org/officeDocument/2006/relationships/slide" Target="slides/slide1427.xml"/><Relationship Id="rId1655" Type="http://schemas.openxmlformats.org/officeDocument/2006/relationships/slide" Target="slides/slide1634.xml"/><Relationship Id="rId1003" Type="http://schemas.openxmlformats.org/officeDocument/2006/relationships/slide" Target="slides/slide982.xml"/><Relationship Id="rId1210" Type="http://schemas.openxmlformats.org/officeDocument/2006/relationships/slide" Target="slides/slide1189.xml"/><Relationship Id="rId1308" Type="http://schemas.openxmlformats.org/officeDocument/2006/relationships/slide" Target="slides/slide1287.xml"/><Relationship Id="rId1862" Type="http://schemas.openxmlformats.org/officeDocument/2006/relationships/slide" Target="slides/slide1841.xml"/><Relationship Id="rId1515" Type="http://schemas.openxmlformats.org/officeDocument/2006/relationships/slide" Target="slides/slide1494.xml"/><Relationship Id="rId1722" Type="http://schemas.openxmlformats.org/officeDocument/2006/relationships/slide" Target="slides/slide1701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2.xml"/><Relationship Id="rId370" Type="http://schemas.openxmlformats.org/officeDocument/2006/relationships/slide" Target="slides/slide349.xml"/><Relationship Id="rId2051" Type="http://schemas.openxmlformats.org/officeDocument/2006/relationships/slide" Target="slides/slide2030.xml"/><Relationship Id="rId230" Type="http://schemas.openxmlformats.org/officeDocument/2006/relationships/slide" Target="slides/slide209.xml"/><Relationship Id="rId468" Type="http://schemas.openxmlformats.org/officeDocument/2006/relationships/slide" Target="slides/slide447.xml"/><Relationship Id="rId675" Type="http://schemas.openxmlformats.org/officeDocument/2006/relationships/slide" Target="slides/slide654.xml"/><Relationship Id="rId882" Type="http://schemas.openxmlformats.org/officeDocument/2006/relationships/slide" Target="slides/slide861.xml"/><Relationship Id="rId1098" Type="http://schemas.openxmlformats.org/officeDocument/2006/relationships/slide" Target="slides/slide1077.xml"/><Relationship Id="rId328" Type="http://schemas.openxmlformats.org/officeDocument/2006/relationships/slide" Target="slides/slide307.xml"/><Relationship Id="rId535" Type="http://schemas.openxmlformats.org/officeDocument/2006/relationships/slide" Target="slides/slide514.xml"/><Relationship Id="rId742" Type="http://schemas.openxmlformats.org/officeDocument/2006/relationships/slide" Target="slides/slide721.xml"/><Relationship Id="rId1165" Type="http://schemas.openxmlformats.org/officeDocument/2006/relationships/slide" Target="slides/slide1144.xml"/><Relationship Id="rId1372" Type="http://schemas.openxmlformats.org/officeDocument/2006/relationships/slide" Target="slides/slide1351.xml"/><Relationship Id="rId2009" Type="http://schemas.openxmlformats.org/officeDocument/2006/relationships/slide" Target="slides/slide1988.xml"/><Relationship Id="rId602" Type="http://schemas.openxmlformats.org/officeDocument/2006/relationships/slide" Target="slides/slide581.xml"/><Relationship Id="rId1025" Type="http://schemas.openxmlformats.org/officeDocument/2006/relationships/slide" Target="slides/slide1004.xml"/><Relationship Id="rId1232" Type="http://schemas.openxmlformats.org/officeDocument/2006/relationships/slide" Target="slides/slide1211.xml"/><Relationship Id="rId1677" Type="http://schemas.openxmlformats.org/officeDocument/2006/relationships/slide" Target="slides/slide1656.xml"/><Relationship Id="rId1884" Type="http://schemas.openxmlformats.org/officeDocument/2006/relationships/slide" Target="slides/slide1863.xml"/><Relationship Id="rId907" Type="http://schemas.openxmlformats.org/officeDocument/2006/relationships/slide" Target="slides/slide886.xml"/><Relationship Id="rId1537" Type="http://schemas.openxmlformats.org/officeDocument/2006/relationships/slide" Target="slides/slide1516.xml"/><Relationship Id="rId1744" Type="http://schemas.openxmlformats.org/officeDocument/2006/relationships/slide" Target="slides/slide1723.xml"/><Relationship Id="rId1951" Type="http://schemas.openxmlformats.org/officeDocument/2006/relationships/slide" Target="slides/slide1930.xml"/><Relationship Id="rId36" Type="http://schemas.openxmlformats.org/officeDocument/2006/relationships/slide" Target="slides/slide15.xml"/><Relationship Id="rId1604" Type="http://schemas.openxmlformats.org/officeDocument/2006/relationships/slide" Target="slides/slide1583.xml"/><Relationship Id="rId185" Type="http://schemas.openxmlformats.org/officeDocument/2006/relationships/slide" Target="slides/slide164.xml"/><Relationship Id="rId1811" Type="http://schemas.openxmlformats.org/officeDocument/2006/relationships/slide" Target="slides/slide1790.xml"/><Relationship Id="rId1909" Type="http://schemas.openxmlformats.org/officeDocument/2006/relationships/slide" Target="slides/slide1888.xml"/><Relationship Id="rId392" Type="http://schemas.openxmlformats.org/officeDocument/2006/relationships/slide" Target="slides/slide371.xml"/><Relationship Id="rId697" Type="http://schemas.openxmlformats.org/officeDocument/2006/relationships/slide" Target="slides/slide676.xml"/><Relationship Id="rId2073" Type="http://schemas.openxmlformats.org/officeDocument/2006/relationships/slide" Target="slides/slide2052.xml"/><Relationship Id="rId252" Type="http://schemas.openxmlformats.org/officeDocument/2006/relationships/slide" Target="slides/slide231.xml"/><Relationship Id="rId1187" Type="http://schemas.openxmlformats.org/officeDocument/2006/relationships/slide" Target="slides/slide1166.xml"/><Relationship Id="rId112" Type="http://schemas.openxmlformats.org/officeDocument/2006/relationships/slide" Target="slides/slide91.xml"/><Relationship Id="rId557" Type="http://schemas.openxmlformats.org/officeDocument/2006/relationships/slide" Target="slides/slide536.xml"/><Relationship Id="rId764" Type="http://schemas.openxmlformats.org/officeDocument/2006/relationships/slide" Target="slides/slide743.xml"/><Relationship Id="rId971" Type="http://schemas.openxmlformats.org/officeDocument/2006/relationships/slide" Target="slides/slide950.xml"/><Relationship Id="rId1394" Type="http://schemas.openxmlformats.org/officeDocument/2006/relationships/slide" Target="slides/slide1373.xml"/><Relationship Id="rId1699" Type="http://schemas.openxmlformats.org/officeDocument/2006/relationships/slide" Target="slides/slide1678.xml"/><Relationship Id="rId2000" Type="http://schemas.openxmlformats.org/officeDocument/2006/relationships/slide" Target="slides/slide1979.xml"/><Relationship Id="rId417" Type="http://schemas.openxmlformats.org/officeDocument/2006/relationships/slide" Target="slides/slide396.xml"/><Relationship Id="rId624" Type="http://schemas.openxmlformats.org/officeDocument/2006/relationships/slide" Target="slides/slide603.xml"/><Relationship Id="rId831" Type="http://schemas.openxmlformats.org/officeDocument/2006/relationships/slide" Target="slides/slide810.xml"/><Relationship Id="rId1047" Type="http://schemas.openxmlformats.org/officeDocument/2006/relationships/slide" Target="slides/slide1026.xml"/><Relationship Id="rId1254" Type="http://schemas.openxmlformats.org/officeDocument/2006/relationships/slide" Target="slides/slide1233.xml"/><Relationship Id="rId1461" Type="http://schemas.openxmlformats.org/officeDocument/2006/relationships/slide" Target="slides/slide1440.xml"/><Relationship Id="rId929" Type="http://schemas.openxmlformats.org/officeDocument/2006/relationships/slide" Target="slides/slide908.xml"/><Relationship Id="rId1114" Type="http://schemas.openxmlformats.org/officeDocument/2006/relationships/slide" Target="slides/slide1093.xml"/><Relationship Id="rId1321" Type="http://schemas.openxmlformats.org/officeDocument/2006/relationships/slide" Target="slides/slide1300.xml"/><Relationship Id="rId1559" Type="http://schemas.openxmlformats.org/officeDocument/2006/relationships/slide" Target="slides/slide1538.xml"/><Relationship Id="rId1766" Type="http://schemas.openxmlformats.org/officeDocument/2006/relationships/slide" Target="slides/slide1745.xml"/><Relationship Id="rId1973" Type="http://schemas.openxmlformats.org/officeDocument/2006/relationships/slide" Target="slides/slide1952.xml"/><Relationship Id="rId58" Type="http://schemas.openxmlformats.org/officeDocument/2006/relationships/slide" Target="slides/slide37.xml"/><Relationship Id="rId1419" Type="http://schemas.openxmlformats.org/officeDocument/2006/relationships/slide" Target="slides/slide1398.xml"/><Relationship Id="rId1626" Type="http://schemas.openxmlformats.org/officeDocument/2006/relationships/slide" Target="slides/slide1605.xml"/><Relationship Id="rId1833" Type="http://schemas.openxmlformats.org/officeDocument/2006/relationships/slide" Target="slides/slide1812.xml"/><Relationship Id="rId1900" Type="http://schemas.openxmlformats.org/officeDocument/2006/relationships/slide" Target="slides/slide1879.xml"/><Relationship Id="rId274" Type="http://schemas.openxmlformats.org/officeDocument/2006/relationships/slide" Target="slides/slide253.xml"/><Relationship Id="rId481" Type="http://schemas.openxmlformats.org/officeDocument/2006/relationships/slide" Target="slides/slide460.xml"/><Relationship Id="rId134" Type="http://schemas.openxmlformats.org/officeDocument/2006/relationships/slide" Target="slides/slide113.xml"/><Relationship Id="rId579" Type="http://schemas.openxmlformats.org/officeDocument/2006/relationships/slide" Target="slides/slide558.xml"/><Relationship Id="rId786" Type="http://schemas.openxmlformats.org/officeDocument/2006/relationships/slide" Target="slides/slide765.xml"/><Relationship Id="rId993" Type="http://schemas.openxmlformats.org/officeDocument/2006/relationships/slide" Target="slides/slide972.xml"/><Relationship Id="rId341" Type="http://schemas.openxmlformats.org/officeDocument/2006/relationships/slide" Target="slides/slide320.xml"/><Relationship Id="rId439" Type="http://schemas.openxmlformats.org/officeDocument/2006/relationships/slide" Target="slides/slide418.xml"/><Relationship Id="rId646" Type="http://schemas.openxmlformats.org/officeDocument/2006/relationships/slide" Target="slides/slide625.xml"/><Relationship Id="rId1069" Type="http://schemas.openxmlformats.org/officeDocument/2006/relationships/slide" Target="slides/slide1048.xml"/><Relationship Id="rId1276" Type="http://schemas.openxmlformats.org/officeDocument/2006/relationships/slide" Target="slides/slide1255.xml"/><Relationship Id="rId1483" Type="http://schemas.openxmlformats.org/officeDocument/2006/relationships/slide" Target="slides/slide1462.xml"/><Relationship Id="rId2022" Type="http://schemas.openxmlformats.org/officeDocument/2006/relationships/slide" Target="slides/slide2001.xml"/><Relationship Id="rId201" Type="http://schemas.openxmlformats.org/officeDocument/2006/relationships/slide" Target="slides/slide180.xml"/><Relationship Id="rId506" Type="http://schemas.openxmlformats.org/officeDocument/2006/relationships/slide" Target="slides/slide485.xml"/><Relationship Id="rId853" Type="http://schemas.openxmlformats.org/officeDocument/2006/relationships/slide" Target="slides/slide832.xml"/><Relationship Id="rId1136" Type="http://schemas.openxmlformats.org/officeDocument/2006/relationships/slide" Target="slides/slide1115.xml"/><Relationship Id="rId1690" Type="http://schemas.openxmlformats.org/officeDocument/2006/relationships/slide" Target="slides/slide1669.xml"/><Relationship Id="rId1788" Type="http://schemas.openxmlformats.org/officeDocument/2006/relationships/slide" Target="slides/slide1767.xml"/><Relationship Id="rId1995" Type="http://schemas.openxmlformats.org/officeDocument/2006/relationships/slide" Target="slides/slide1974.xml"/><Relationship Id="rId713" Type="http://schemas.openxmlformats.org/officeDocument/2006/relationships/slide" Target="slides/slide692.xml"/><Relationship Id="rId920" Type="http://schemas.openxmlformats.org/officeDocument/2006/relationships/slide" Target="slides/slide899.xml"/><Relationship Id="rId1343" Type="http://schemas.openxmlformats.org/officeDocument/2006/relationships/slide" Target="slides/slide1322.xml"/><Relationship Id="rId1550" Type="http://schemas.openxmlformats.org/officeDocument/2006/relationships/slide" Target="slides/slide1529.xml"/><Relationship Id="rId1648" Type="http://schemas.openxmlformats.org/officeDocument/2006/relationships/slide" Target="slides/slide1627.xml"/><Relationship Id="rId1203" Type="http://schemas.openxmlformats.org/officeDocument/2006/relationships/slide" Target="slides/slide1182.xml"/><Relationship Id="rId1410" Type="http://schemas.openxmlformats.org/officeDocument/2006/relationships/slide" Target="slides/slide1389.xml"/><Relationship Id="rId1508" Type="http://schemas.openxmlformats.org/officeDocument/2006/relationships/slide" Target="slides/slide1487.xml"/><Relationship Id="rId1855" Type="http://schemas.openxmlformats.org/officeDocument/2006/relationships/slide" Target="slides/slide1834.xml"/><Relationship Id="rId1715" Type="http://schemas.openxmlformats.org/officeDocument/2006/relationships/slide" Target="slides/slide1694.xml"/><Relationship Id="rId1922" Type="http://schemas.openxmlformats.org/officeDocument/2006/relationships/slide" Target="slides/slide1901.xml"/><Relationship Id="rId296" Type="http://schemas.openxmlformats.org/officeDocument/2006/relationships/slide" Target="slides/slide275.xml"/><Relationship Id="rId156" Type="http://schemas.openxmlformats.org/officeDocument/2006/relationships/slide" Target="slides/slide135.xml"/><Relationship Id="rId363" Type="http://schemas.openxmlformats.org/officeDocument/2006/relationships/slide" Target="slides/slide342.xml"/><Relationship Id="rId570" Type="http://schemas.openxmlformats.org/officeDocument/2006/relationships/slide" Target="slides/slide549.xml"/><Relationship Id="rId2044" Type="http://schemas.openxmlformats.org/officeDocument/2006/relationships/slide" Target="slides/slide2023.xml"/><Relationship Id="rId223" Type="http://schemas.openxmlformats.org/officeDocument/2006/relationships/slide" Target="slides/slide202.xml"/><Relationship Id="rId430" Type="http://schemas.openxmlformats.org/officeDocument/2006/relationships/slide" Target="slides/slide409.xml"/><Relationship Id="rId668" Type="http://schemas.openxmlformats.org/officeDocument/2006/relationships/slide" Target="slides/slide647.xml"/><Relationship Id="rId875" Type="http://schemas.openxmlformats.org/officeDocument/2006/relationships/slide" Target="slides/slide854.xml"/><Relationship Id="rId1060" Type="http://schemas.openxmlformats.org/officeDocument/2006/relationships/slide" Target="slides/slide1039.xml"/><Relationship Id="rId1298" Type="http://schemas.openxmlformats.org/officeDocument/2006/relationships/slide" Target="slides/slide1277.xml"/><Relationship Id="rId528" Type="http://schemas.openxmlformats.org/officeDocument/2006/relationships/slide" Target="slides/slide507.xml"/><Relationship Id="rId735" Type="http://schemas.openxmlformats.org/officeDocument/2006/relationships/slide" Target="slides/slide714.xml"/><Relationship Id="rId942" Type="http://schemas.openxmlformats.org/officeDocument/2006/relationships/slide" Target="slides/slide921.xml"/><Relationship Id="rId1158" Type="http://schemas.openxmlformats.org/officeDocument/2006/relationships/slide" Target="slides/slide1137.xml"/><Relationship Id="rId1365" Type="http://schemas.openxmlformats.org/officeDocument/2006/relationships/slide" Target="slides/slide1344.xml"/><Relationship Id="rId1572" Type="http://schemas.openxmlformats.org/officeDocument/2006/relationships/slide" Target="slides/slide1551.xml"/><Relationship Id="rId1018" Type="http://schemas.openxmlformats.org/officeDocument/2006/relationships/slide" Target="slides/slide997.xml"/><Relationship Id="rId1225" Type="http://schemas.openxmlformats.org/officeDocument/2006/relationships/slide" Target="slides/slide1204.xml"/><Relationship Id="rId1432" Type="http://schemas.openxmlformats.org/officeDocument/2006/relationships/slide" Target="slides/slide1411.xml"/><Relationship Id="rId1877" Type="http://schemas.openxmlformats.org/officeDocument/2006/relationships/slide" Target="slides/slide1856.xml"/><Relationship Id="rId71" Type="http://schemas.openxmlformats.org/officeDocument/2006/relationships/slide" Target="slides/slide50.xml"/><Relationship Id="rId802" Type="http://schemas.openxmlformats.org/officeDocument/2006/relationships/slide" Target="slides/slide781.xml"/><Relationship Id="rId1737" Type="http://schemas.openxmlformats.org/officeDocument/2006/relationships/slide" Target="slides/slide1716.xml"/><Relationship Id="rId1944" Type="http://schemas.openxmlformats.org/officeDocument/2006/relationships/slide" Target="slides/slide1923.xml"/><Relationship Id="rId29" Type="http://schemas.openxmlformats.org/officeDocument/2006/relationships/slide" Target="slides/slide8.xml"/><Relationship Id="rId178" Type="http://schemas.openxmlformats.org/officeDocument/2006/relationships/slide" Target="slides/slide157.xml"/><Relationship Id="rId1804" Type="http://schemas.openxmlformats.org/officeDocument/2006/relationships/slide" Target="slides/slide1783.xml"/><Relationship Id="rId385" Type="http://schemas.openxmlformats.org/officeDocument/2006/relationships/slide" Target="slides/slide364.xml"/><Relationship Id="rId592" Type="http://schemas.openxmlformats.org/officeDocument/2006/relationships/slide" Target="slides/slide571.xml"/><Relationship Id="rId2066" Type="http://schemas.openxmlformats.org/officeDocument/2006/relationships/slide" Target="slides/slide2045.xml"/><Relationship Id="rId245" Type="http://schemas.openxmlformats.org/officeDocument/2006/relationships/slide" Target="slides/slide224.xml"/><Relationship Id="rId452" Type="http://schemas.openxmlformats.org/officeDocument/2006/relationships/slide" Target="slides/slide431.xml"/><Relationship Id="rId897" Type="http://schemas.openxmlformats.org/officeDocument/2006/relationships/slide" Target="slides/slide876.xml"/><Relationship Id="rId1082" Type="http://schemas.openxmlformats.org/officeDocument/2006/relationships/slide" Target="slides/slide1061.xml"/><Relationship Id="rId105" Type="http://schemas.openxmlformats.org/officeDocument/2006/relationships/slide" Target="slides/slide84.xml"/><Relationship Id="rId312" Type="http://schemas.openxmlformats.org/officeDocument/2006/relationships/slide" Target="slides/slide291.xml"/><Relationship Id="rId757" Type="http://schemas.openxmlformats.org/officeDocument/2006/relationships/slide" Target="slides/slide736.xml"/><Relationship Id="rId964" Type="http://schemas.openxmlformats.org/officeDocument/2006/relationships/slide" Target="slides/slide943.xml"/><Relationship Id="rId1387" Type="http://schemas.openxmlformats.org/officeDocument/2006/relationships/slide" Target="slides/slide1366.xml"/><Relationship Id="rId1594" Type="http://schemas.openxmlformats.org/officeDocument/2006/relationships/slide" Target="slides/slide1573.xml"/><Relationship Id="rId93" Type="http://schemas.openxmlformats.org/officeDocument/2006/relationships/slide" Target="slides/slide72.xml"/><Relationship Id="rId617" Type="http://schemas.openxmlformats.org/officeDocument/2006/relationships/slide" Target="slides/slide596.xml"/><Relationship Id="rId824" Type="http://schemas.openxmlformats.org/officeDocument/2006/relationships/slide" Target="slides/slide803.xml"/><Relationship Id="rId1247" Type="http://schemas.openxmlformats.org/officeDocument/2006/relationships/slide" Target="slides/slide1226.xml"/><Relationship Id="rId1454" Type="http://schemas.openxmlformats.org/officeDocument/2006/relationships/slide" Target="slides/slide1433.xml"/><Relationship Id="rId1661" Type="http://schemas.openxmlformats.org/officeDocument/2006/relationships/slide" Target="slides/slide1640.xml"/><Relationship Id="rId1899" Type="http://schemas.openxmlformats.org/officeDocument/2006/relationships/slide" Target="slides/slide1878.xml"/><Relationship Id="rId1107" Type="http://schemas.openxmlformats.org/officeDocument/2006/relationships/slide" Target="slides/slide1086.xml"/><Relationship Id="rId1314" Type="http://schemas.openxmlformats.org/officeDocument/2006/relationships/slide" Target="slides/slide1293.xml"/><Relationship Id="rId1521" Type="http://schemas.openxmlformats.org/officeDocument/2006/relationships/slide" Target="slides/slide1500.xml"/><Relationship Id="rId1759" Type="http://schemas.openxmlformats.org/officeDocument/2006/relationships/slide" Target="slides/slide1738.xml"/><Relationship Id="rId1966" Type="http://schemas.openxmlformats.org/officeDocument/2006/relationships/slide" Target="slides/slide1945.xml"/><Relationship Id="rId1619" Type="http://schemas.openxmlformats.org/officeDocument/2006/relationships/slide" Target="slides/slide1598.xml"/><Relationship Id="rId1826" Type="http://schemas.openxmlformats.org/officeDocument/2006/relationships/slide" Target="slides/slide1805.xml"/><Relationship Id="rId20" Type="http://schemas.openxmlformats.org/officeDocument/2006/relationships/slideMaster" Target="slideMasters/slideMaster20.xml"/><Relationship Id="rId2088" Type="http://schemas.microsoft.com/office/2016/11/relationships/changesInfo" Target="changesInfos/changesInfo1.xml"/><Relationship Id="rId267" Type="http://schemas.openxmlformats.org/officeDocument/2006/relationships/slide" Target="slides/slide246.xml"/><Relationship Id="rId474" Type="http://schemas.openxmlformats.org/officeDocument/2006/relationships/slide" Target="slides/slide453.xml"/><Relationship Id="rId127" Type="http://schemas.openxmlformats.org/officeDocument/2006/relationships/slide" Target="slides/slide106.xml"/><Relationship Id="rId681" Type="http://schemas.openxmlformats.org/officeDocument/2006/relationships/slide" Target="slides/slide660.xml"/><Relationship Id="rId779" Type="http://schemas.openxmlformats.org/officeDocument/2006/relationships/slide" Target="slides/slide758.xml"/><Relationship Id="rId986" Type="http://schemas.openxmlformats.org/officeDocument/2006/relationships/slide" Target="slides/slide965.xml"/><Relationship Id="rId334" Type="http://schemas.openxmlformats.org/officeDocument/2006/relationships/slide" Target="slides/slide313.xml"/><Relationship Id="rId541" Type="http://schemas.openxmlformats.org/officeDocument/2006/relationships/slide" Target="slides/slide520.xml"/><Relationship Id="rId639" Type="http://schemas.openxmlformats.org/officeDocument/2006/relationships/slide" Target="slides/slide618.xml"/><Relationship Id="rId1171" Type="http://schemas.openxmlformats.org/officeDocument/2006/relationships/slide" Target="slides/slide1150.xml"/><Relationship Id="rId1269" Type="http://schemas.openxmlformats.org/officeDocument/2006/relationships/slide" Target="slides/slide1248.xml"/><Relationship Id="rId1476" Type="http://schemas.openxmlformats.org/officeDocument/2006/relationships/slide" Target="slides/slide1455.xml"/><Relationship Id="rId2015" Type="http://schemas.openxmlformats.org/officeDocument/2006/relationships/slide" Target="slides/slide1994.xml"/><Relationship Id="rId401" Type="http://schemas.openxmlformats.org/officeDocument/2006/relationships/slide" Target="slides/slide380.xml"/><Relationship Id="rId846" Type="http://schemas.openxmlformats.org/officeDocument/2006/relationships/slide" Target="slides/slide825.xml"/><Relationship Id="rId1031" Type="http://schemas.openxmlformats.org/officeDocument/2006/relationships/slide" Target="slides/slide1010.xml"/><Relationship Id="rId1129" Type="http://schemas.openxmlformats.org/officeDocument/2006/relationships/slide" Target="slides/slide1108.xml"/><Relationship Id="rId1683" Type="http://schemas.openxmlformats.org/officeDocument/2006/relationships/slide" Target="slides/slide1662.xml"/><Relationship Id="rId1890" Type="http://schemas.openxmlformats.org/officeDocument/2006/relationships/slide" Target="slides/slide1869.xml"/><Relationship Id="rId1988" Type="http://schemas.openxmlformats.org/officeDocument/2006/relationships/slide" Target="slides/slide1967.xml"/><Relationship Id="rId706" Type="http://schemas.openxmlformats.org/officeDocument/2006/relationships/slide" Target="slides/slide685.xml"/><Relationship Id="rId913" Type="http://schemas.openxmlformats.org/officeDocument/2006/relationships/slide" Target="slides/slide892.xml"/><Relationship Id="rId1336" Type="http://schemas.openxmlformats.org/officeDocument/2006/relationships/slide" Target="slides/slide1315.xml"/><Relationship Id="rId1543" Type="http://schemas.openxmlformats.org/officeDocument/2006/relationships/slide" Target="slides/slide1522.xml"/><Relationship Id="rId1750" Type="http://schemas.openxmlformats.org/officeDocument/2006/relationships/slide" Target="slides/slide1729.xml"/><Relationship Id="rId42" Type="http://schemas.openxmlformats.org/officeDocument/2006/relationships/slide" Target="slides/slide21.xml"/><Relationship Id="rId1403" Type="http://schemas.openxmlformats.org/officeDocument/2006/relationships/slide" Target="slides/slide1382.xml"/><Relationship Id="rId1610" Type="http://schemas.openxmlformats.org/officeDocument/2006/relationships/slide" Target="slides/slide1589.xml"/><Relationship Id="rId1848" Type="http://schemas.openxmlformats.org/officeDocument/2006/relationships/slide" Target="slides/slide1827.xml"/><Relationship Id="rId191" Type="http://schemas.openxmlformats.org/officeDocument/2006/relationships/slide" Target="slides/slide170.xml"/><Relationship Id="rId1708" Type="http://schemas.openxmlformats.org/officeDocument/2006/relationships/slide" Target="slides/slide1687.xml"/><Relationship Id="rId1915" Type="http://schemas.openxmlformats.org/officeDocument/2006/relationships/slide" Target="slides/slide1894.xml"/><Relationship Id="rId289" Type="http://schemas.openxmlformats.org/officeDocument/2006/relationships/slide" Target="slides/slide268.xml"/><Relationship Id="rId496" Type="http://schemas.openxmlformats.org/officeDocument/2006/relationships/slide" Target="slides/slide475.xml"/><Relationship Id="rId149" Type="http://schemas.openxmlformats.org/officeDocument/2006/relationships/slide" Target="slides/slide128.xml"/><Relationship Id="rId356" Type="http://schemas.openxmlformats.org/officeDocument/2006/relationships/slide" Target="slides/slide335.xml"/><Relationship Id="rId563" Type="http://schemas.openxmlformats.org/officeDocument/2006/relationships/slide" Target="slides/slide542.xml"/><Relationship Id="rId770" Type="http://schemas.openxmlformats.org/officeDocument/2006/relationships/slide" Target="slides/slide749.xml"/><Relationship Id="rId1193" Type="http://schemas.openxmlformats.org/officeDocument/2006/relationships/slide" Target="slides/slide1172.xml"/><Relationship Id="rId2037" Type="http://schemas.openxmlformats.org/officeDocument/2006/relationships/slide" Target="slides/slide2016.xml"/><Relationship Id="rId216" Type="http://schemas.openxmlformats.org/officeDocument/2006/relationships/slide" Target="slides/slide195.xml"/><Relationship Id="rId423" Type="http://schemas.openxmlformats.org/officeDocument/2006/relationships/slide" Target="slides/slide402.xml"/><Relationship Id="rId868" Type="http://schemas.openxmlformats.org/officeDocument/2006/relationships/slide" Target="slides/slide847.xml"/><Relationship Id="rId1053" Type="http://schemas.openxmlformats.org/officeDocument/2006/relationships/slide" Target="slides/slide1032.xml"/><Relationship Id="rId1260" Type="http://schemas.openxmlformats.org/officeDocument/2006/relationships/slide" Target="slides/slide1239.xml"/><Relationship Id="rId1498" Type="http://schemas.openxmlformats.org/officeDocument/2006/relationships/slide" Target="slides/slide1477.xml"/><Relationship Id="rId630" Type="http://schemas.openxmlformats.org/officeDocument/2006/relationships/slide" Target="slides/slide609.xml"/><Relationship Id="rId728" Type="http://schemas.openxmlformats.org/officeDocument/2006/relationships/slide" Target="slides/slide707.xml"/><Relationship Id="rId935" Type="http://schemas.openxmlformats.org/officeDocument/2006/relationships/slide" Target="slides/slide914.xml"/><Relationship Id="rId1358" Type="http://schemas.openxmlformats.org/officeDocument/2006/relationships/slide" Target="slides/slide1337.xml"/><Relationship Id="rId1565" Type="http://schemas.openxmlformats.org/officeDocument/2006/relationships/slide" Target="slides/slide1544.xml"/><Relationship Id="rId1772" Type="http://schemas.openxmlformats.org/officeDocument/2006/relationships/slide" Target="slides/slide1751.xml"/><Relationship Id="rId64" Type="http://schemas.openxmlformats.org/officeDocument/2006/relationships/slide" Target="slides/slide43.xml"/><Relationship Id="rId1120" Type="http://schemas.openxmlformats.org/officeDocument/2006/relationships/slide" Target="slides/slide1099.xml"/><Relationship Id="rId1218" Type="http://schemas.openxmlformats.org/officeDocument/2006/relationships/slide" Target="slides/slide1197.xml"/><Relationship Id="rId1425" Type="http://schemas.openxmlformats.org/officeDocument/2006/relationships/slide" Target="slides/slide1404.xml"/><Relationship Id="rId1632" Type="http://schemas.openxmlformats.org/officeDocument/2006/relationships/slide" Target="slides/slide1611.xml"/><Relationship Id="rId1937" Type="http://schemas.openxmlformats.org/officeDocument/2006/relationships/slide" Target="slides/slide1916.xml"/><Relationship Id="rId280" Type="http://schemas.openxmlformats.org/officeDocument/2006/relationships/slide" Target="slides/slide259.xml"/><Relationship Id="rId140" Type="http://schemas.openxmlformats.org/officeDocument/2006/relationships/slide" Target="slides/slide119.xml"/><Relationship Id="rId378" Type="http://schemas.openxmlformats.org/officeDocument/2006/relationships/slide" Target="slides/slide357.xml"/><Relationship Id="rId585" Type="http://schemas.openxmlformats.org/officeDocument/2006/relationships/slide" Target="slides/slide564.xml"/><Relationship Id="rId792" Type="http://schemas.openxmlformats.org/officeDocument/2006/relationships/slide" Target="slides/slide771.xml"/><Relationship Id="rId2059" Type="http://schemas.openxmlformats.org/officeDocument/2006/relationships/slide" Target="slides/slide2038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7.xml"/><Relationship Id="rId445" Type="http://schemas.openxmlformats.org/officeDocument/2006/relationships/slide" Target="slides/slide424.xml"/><Relationship Id="rId652" Type="http://schemas.openxmlformats.org/officeDocument/2006/relationships/slide" Target="slides/slide631.xml"/><Relationship Id="rId1075" Type="http://schemas.openxmlformats.org/officeDocument/2006/relationships/slide" Target="slides/slide1054.xml"/><Relationship Id="rId1282" Type="http://schemas.openxmlformats.org/officeDocument/2006/relationships/slide" Target="slides/slide1261.xml"/><Relationship Id="rId305" Type="http://schemas.openxmlformats.org/officeDocument/2006/relationships/slide" Target="slides/slide284.xml"/><Relationship Id="rId512" Type="http://schemas.openxmlformats.org/officeDocument/2006/relationships/slide" Target="slides/slide491.xml"/><Relationship Id="rId957" Type="http://schemas.openxmlformats.org/officeDocument/2006/relationships/slide" Target="slides/slide936.xml"/><Relationship Id="rId1142" Type="http://schemas.openxmlformats.org/officeDocument/2006/relationships/slide" Target="slides/slide1121.xml"/><Relationship Id="rId1587" Type="http://schemas.openxmlformats.org/officeDocument/2006/relationships/slide" Target="slides/slide1566.xml"/><Relationship Id="rId1794" Type="http://schemas.openxmlformats.org/officeDocument/2006/relationships/slide" Target="slides/slide1773.xml"/><Relationship Id="rId86" Type="http://schemas.openxmlformats.org/officeDocument/2006/relationships/slide" Target="slides/slide65.xml"/><Relationship Id="rId817" Type="http://schemas.openxmlformats.org/officeDocument/2006/relationships/slide" Target="slides/slide796.xml"/><Relationship Id="rId1002" Type="http://schemas.openxmlformats.org/officeDocument/2006/relationships/slide" Target="slides/slide981.xml"/><Relationship Id="rId1447" Type="http://schemas.openxmlformats.org/officeDocument/2006/relationships/slide" Target="slides/slide1426.xml"/><Relationship Id="rId1654" Type="http://schemas.openxmlformats.org/officeDocument/2006/relationships/slide" Target="slides/slide1633.xml"/><Relationship Id="rId1861" Type="http://schemas.openxmlformats.org/officeDocument/2006/relationships/slide" Target="slides/slide1840.xml"/><Relationship Id="rId1307" Type="http://schemas.openxmlformats.org/officeDocument/2006/relationships/slide" Target="slides/slide1286.xml"/><Relationship Id="rId1514" Type="http://schemas.openxmlformats.org/officeDocument/2006/relationships/slide" Target="slides/slide1493.xml"/><Relationship Id="rId1721" Type="http://schemas.openxmlformats.org/officeDocument/2006/relationships/slide" Target="slides/slide1700.xml"/><Relationship Id="rId1959" Type="http://schemas.openxmlformats.org/officeDocument/2006/relationships/slide" Target="slides/slide1938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8.xml"/><Relationship Id="rId162" Type="http://schemas.openxmlformats.org/officeDocument/2006/relationships/slide" Target="slides/slide141.xml"/><Relationship Id="rId467" Type="http://schemas.openxmlformats.org/officeDocument/2006/relationships/slide" Target="slides/slide446.xml"/><Relationship Id="rId1097" Type="http://schemas.openxmlformats.org/officeDocument/2006/relationships/slide" Target="slides/slide1076.xml"/><Relationship Id="rId2050" Type="http://schemas.openxmlformats.org/officeDocument/2006/relationships/slide" Target="slides/slide2029.xml"/><Relationship Id="rId674" Type="http://schemas.openxmlformats.org/officeDocument/2006/relationships/slide" Target="slides/slide653.xml"/><Relationship Id="rId881" Type="http://schemas.openxmlformats.org/officeDocument/2006/relationships/slide" Target="slides/slide860.xml"/><Relationship Id="rId979" Type="http://schemas.openxmlformats.org/officeDocument/2006/relationships/slide" Target="slides/slide958.xml"/><Relationship Id="rId327" Type="http://schemas.openxmlformats.org/officeDocument/2006/relationships/slide" Target="slides/slide306.xml"/><Relationship Id="rId534" Type="http://schemas.openxmlformats.org/officeDocument/2006/relationships/slide" Target="slides/slide513.xml"/><Relationship Id="rId741" Type="http://schemas.openxmlformats.org/officeDocument/2006/relationships/slide" Target="slides/slide720.xml"/><Relationship Id="rId839" Type="http://schemas.openxmlformats.org/officeDocument/2006/relationships/slide" Target="slides/slide818.xml"/><Relationship Id="rId1164" Type="http://schemas.openxmlformats.org/officeDocument/2006/relationships/slide" Target="slides/slide1143.xml"/><Relationship Id="rId1371" Type="http://schemas.openxmlformats.org/officeDocument/2006/relationships/slide" Target="slides/slide1350.xml"/><Relationship Id="rId1469" Type="http://schemas.openxmlformats.org/officeDocument/2006/relationships/slide" Target="slides/slide1448.xml"/><Relationship Id="rId2008" Type="http://schemas.openxmlformats.org/officeDocument/2006/relationships/slide" Target="slides/slide1987.xml"/><Relationship Id="rId601" Type="http://schemas.openxmlformats.org/officeDocument/2006/relationships/slide" Target="slides/slide580.xml"/><Relationship Id="rId1024" Type="http://schemas.openxmlformats.org/officeDocument/2006/relationships/slide" Target="slides/slide1003.xml"/><Relationship Id="rId1231" Type="http://schemas.openxmlformats.org/officeDocument/2006/relationships/slide" Target="slides/slide1210.xml"/><Relationship Id="rId1676" Type="http://schemas.openxmlformats.org/officeDocument/2006/relationships/slide" Target="slides/slide1655.xml"/><Relationship Id="rId1883" Type="http://schemas.openxmlformats.org/officeDocument/2006/relationships/slide" Target="slides/slide1862.xml"/><Relationship Id="rId906" Type="http://schemas.openxmlformats.org/officeDocument/2006/relationships/slide" Target="slides/slide885.xml"/><Relationship Id="rId1329" Type="http://schemas.openxmlformats.org/officeDocument/2006/relationships/slide" Target="slides/slide1308.xml"/><Relationship Id="rId1536" Type="http://schemas.openxmlformats.org/officeDocument/2006/relationships/slide" Target="slides/slide1515.xml"/><Relationship Id="rId1743" Type="http://schemas.openxmlformats.org/officeDocument/2006/relationships/slide" Target="slides/slide1722.xml"/><Relationship Id="rId1950" Type="http://schemas.openxmlformats.org/officeDocument/2006/relationships/slide" Target="slides/slide1929.xml"/><Relationship Id="rId35" Type="http://schemas.openxmlformats.org/officeDocument/2006/relationships/slide" Target="slides/slide14.xml"/><Relationship Id="rId1603" Type="http://schemas.openxmlformats.org/officeDocument/2006/relationships/slide" Target="slides/slide1582.xml"/><Relationship Id="rId1810" Type="http://schemas.openxmlformats.org/officeDocument/2006/relationships/slide" Target="slides/slide1789.xml"/><Relationship Id="rId184" Type="http://schemas.openxmlformats.org/officeDocument/2006/relationships/slide" Target="slides/slide163.xml"/><Relationship Id="rId391" Type="http://schemas.openxmlformats.org/officeDocument/2006/relationships/slide" Target="slides/slide370.xml"/><Relationship Id="rId1908" Type="http://schemas.openxmlformats.org/officeDocument/2006/relationships/slide" Target="slides/slide1887.xml"/><Relationship Id="rId2072" Type="http://schemas.openxmlformats.org/officeDocument/2006/relationships/slide" Target="slides/slide2051.xml"/><Relationship Id="rId251" Type="http://schemas.openxmlformats.org/officeDocument/2006/relationships/slide" Target="slides/slide230.xml"/><Relationship Id="rId489" Type="http://schemas.openxmlformats.org/officeDocument/2006/relationships/slide" Target="slides/slide468.xml"/><Relationship Id="rId696" Type="http://schemas.openxmlformats.org/officeDocument/2006/relationships/slide" Target="slides/slide675.xml"/><Relationship Id="rId349" Type="http://schemas.openxmlformats.org/officeDocument/2006/relationships/slide" Target="slides/slide328.xml"/><Relationship Id="rId556" Type="http://schemas.openxmlformats.org/officeDocument/2006/relationships/slide" Target="slides/slide535.xml"/><Relationship Id="rId763" Type="http://schemas.openxmlformats.org/officeDocument/2006/relationships/slide" Target="slides/slide742.xml"/><Relationship Id="rId1186" Type="http://schemas.openxmlformats.org/officeDocument/2006/relationships/slide" Target="slides/slide1165.xml"/><Relationship Id="rId1393" Type="http://schemas.openxmlformats.org/officeDocument/2006/relationships/slide" Target="slides/slide1372.xml"/><Relationship Id="rId111" Type="http://schemas.openxmlformats.org/officeDocument/2006/relationships/slide" Target="slides/slide90.xml"/><Relationship Id="rId209" Type="http://schemas.openxmlformats.org/officeDocument/2006/relationships/slide" Target="slides/slide188.xml"/><Relationship Id="rId416" Type="http://schemas.openxmlformats.org/officeDocument/2006/relationships/slide" Target="slides/slide395.xml"/><Relationship Id="rId970" Type="http://schemas.openxmlformats.org/officeDocument/2006/relationships/slide" Target="slides/slide949.xml"/><Relationship Id="rId1046" Type="http://schemas.openxmlformats.org/officeDocument/2006/relationships/slide" Target="slides/slide1025.xml"/><Relationship Id="rId1253" Type="http://schemas.openxmlformats.org/officeDocument/2006/relationships/slide" Target="slides/slide1232.xml"/><Relationship Id="rId1698" Type="http://schemas.openxmlformats.org/officeDocument/2006/relationships/slide" Target="slides/slide1677.xml"/><Relationship Id="rId623" Type="http://schemas.openxmlformats.org/officeDocument/2006/relationships/slide" Target="slides/slide602.xml"/><Relationship Id="rId830" Type="http://schemas.openxmlformats.org/officeDocument/2006/relationships/slide" Target="slides/slide809.xml"/><Relationship Id="rId928" Type="http://schemas.openxmlformats.org/officeDocument/2006/relationships/slide" Target="slides/slide907.xml"/><Relationship Id="rId1460" Type="http://schemas.openxmlformats.org/officeDocument/2006/relationships/slide" Target="slides/slide1439.xml"/><Relationship Id="rId1558" Type="http://schemas.openxmlformats.org/officeDocument/2006/relationships/slide" Target="slides/slide1537.xml"/><Relationship Id="rId1765" Type="http://schemas.openxmlformats.org/officeDocument/2006/relationships/slide" Target="slides/slide1744.xml"/><Relationship Id="rId57" Type="http://schemas.openxmlformats.org/officeDocument/2006/relationships/slide" Target="slides/slide36.xml"/><Relationship Id="rId1113" Type="http://schemas.openxmlformats.org/officeDocument/2006/relationships/slide" Target="slides/slide1092.xml"/><Relationship Id="rId1320" Type="http://schemas.openxmlformats.org/officeDocument/2006/relationships/slide" Target="slides/slide1299.xml"/><Relationship Id="rId1418" Type="http://schemas.openxmlformats.org/officeDocument/2006/relationships/slide" Target="slides/slide1397.xml"/><Relationship Id="rId1972" Type="http://schemas.openxmlformats.org/officeDocument/2006/relationships/slide" Target="slides/slide1951.xml"/><Relationship Id="rId1625" Type="http://schemas.openxmlformats.org/officeDocument/2006/relationships/slide" Target="slides/slide1604.xml"/><Relationship Id="rId1832" Type="http://schemas.openxmlformats.org/officeDocument/2006/relationships/slide" Target="slides/slide1811.xml"/><Relationship Id="rId273" Type="http://schemas.openxmlformats.org/officeDocument/2006/relationships/slide" Target="slides/slide252.xml"/><Relationship Id="rId480" Type="http://schemas.openxmlformats.org/officeDocument/2006/relationships/slide" Target="slides/slide459.xml"/><Relationship Id="rId133" Type="http://schemas.openxmlformats.org/officeDocument/2006/relationships/slide" Target="slides/slide112.xml"/><Relationship Id="rId340" Type="http://schemas.openxmlformats.org/officeDocument/2006/relationships/slide" Target="slides/slide319.xml"/><Relationship Id="rId578" Type="http://schemas.openxmlformats.org/officeDocument/2006/relationships/slide" Target="slides/slide557.xml"/><Relationship Id="rId785" Type="http://schemas.openxmlformats.org/officeDocument/2006/relationships/slide" Target="slides/slide764.xml"/><Relationship Id="rId992" Type="http://schemas.openxmlformats.org/officeDocument/2006/relationships/slide" Target="slides/slide971.xml"/><Relationship Id="rId2021" Type="http://schemas.openxmlformats.org/officeDocument/2006/relationships/slide" Target="slides/slide2000.xml"/><Relationship Id="rId200" Type="http://schemas.openxmlformats.org/officeDocument/2006/relationships/slide" Target="slides/slide179.xml"/><Relationship Id="rId438" Type="http://schemas.openxmlformats.org/officeDocument/2006/relationships/slide" Target="slides/slide417.xml"/><Relationship Id="rId645" Type="http://schemas.openxmlformats.org/officeDocument/2006/relationships/slide" Target="slides/slide624.xml"/><Relationship Id="rId852" Type="http://schemas.openxmlformats.org/officeDocument/2006/relationships/slide" Target="slides/slide831.xml"/><Relationship Id="rId1068" Type="http://schemas.openxmlformats.org/officeDocument/2006/relationships/slide" Target="slides/slide1047.xml"/><Relationship Id="rId1275" Type="http://schemas.openxmlformats.org/officeDocument/2006/relationships/slide" Target="slides/slide1254.xml"/><Relationship Id="rId1482" Type="http://schemas.openxmlformats.org/officeDocument/2006/relationships/slide" Target="slides/slide1461.xml"/><Relationship Id="rId505" Type="http://schemas.openxmlformats.org/officeDocument/2006/relationships/slide" Target="slides/slide484.xml"/><Relationship Id="rId712" Type="http://schemas.openxmlformats.org/officeDocument/2006/relationships/slide" Target="slides/slide691.xml"/><Relationship Id="rId1135" Type="http://schemas.openxmlformats.org/officeDocument/2006/relationships/slide" Target="slides/slide1114.xml"/><Relationship Id="rId1342" Type="http://schemas.openxmlformats.org/officeDocument/2006/relationships/slide" Target="slides/slide1321.xml"/><Relationship Id="rId1787" Type="http://schemas.openxmlformats.org/officeDocument/2006/relationships/slide" Target="slides/slide1766.xml"/><Relationship Id="rId1994" Type="http://schemas.openxmlformats.org/officeDocument/2006/relationships/slide" Target="slides/slide1973.xml"/><Relationship Id="rId79" Type="http://schemas.openxmlformats.org/officeDocument/2006/relationships/slide" Target="slides/slide58.xml"/><Relationship Id="rId1202" Type="http://schemas.openxmlformats.org/officeDocument/2006/relationships/slide" Target="slides/slide1181.xml"/><Relationship Id="rId1647" Type="http://schemas.openxmlformats.org/officeDocument/2006/relationships/slide" Target="slides/slide1626.xml"/><Relationship Id="rId1854" Type="http://schemas.openxmlformats.org/officeDocument/2006/relationships/slide" Target="slides/slide1833.xml"/><Relationship Id="rId1507" Type="http://schemas.openxmlformats.org/officeDocument/2006/relationships/slide" Target="slides/slide1486.xml"/><Relationship Id="rId1714" Type="http://schemas.openxmlformats.org/officeDocument/2006/relationships/slide" Target="slides/slide1693.xml"/><Relationship Id="rId295" Type="http://schemas.openxmlformats.org/officeDocument/2006/relationships/slide" Target="slides/slide274.xml"/><Relationship Id="rId1921" Type="http://schemas.openxmlformats.org/officeDocument/2006/relationships/slide" Target="slides/slide1900.xml"/><Relationship Id="rId155" Type="http://schemas.openxmlformats.org/officeDocument/2006/relationships/slide" Target="slides/slide134.xml"/><Relationship Id="rId362" Type="http://schemas.openxmlformats.org/officeDocument/2006/relationships/slide" Target="slides/slide341.xml"/><Relationship Id="rId1297" Type="http://schemas.openxmlformats.org/officeDocument/2006/relationships/slide" Target="slides/slide1276.xml"/><Relationship Id="rId2043" Type="http://schemas.openxmlformats.org/officeDocument/2006/relationships/slide" Target="slides/slide2022.xml"/><Relationship Id="rId222" Type="http://schemas.openxmlformats.org/officeDocument/2006/relationships/slide" Target="slides/slide201.xml"/><Relationship Id="rId667" Type="http://schemas.openxmlformats.org/officeDocument/2006/relationships/slide" Target="slides/slide646.xml"/><Relationship Id="rId874" Type="http://schemas.openxmlformats.org/officeDocument/2006/relationships/slide" Target="slides/slide853.xml"/><Relationship Id="rId527" Type="http://schemas.openxmlformats.org/officeDocument/2006/relationships/slide" Target="slides/slide506.xml"/><Relationship Id="rId734" Type="http://schemas.openxmlformats.org/officeDocument/2006/relationships/slide" Target="slides/slide713.xml"/><Relationship Id="rId941" Type="http://schemas.openxmlformats.org/officeDocument/2006/relationships/slide" Target="slides/slide920.xml"/><Relationship Id="rId1157" Type="http://schemas.openxmlformats.org/officeDocument/2006/relationships/slide" Target="slides/slide1136.xml"/><Relationship Id="rId1364" Type="http://schemas.openxmlformats.org/officeDocument/2006/relationships/slide" Target="slides/slide1343.xml"/><Relationship Id="rId1571" Type="http://schemas.openxmlformats.org/officeDocument/2006/relationships/slide" Target="slides/slide1550.xml"/><Relationship Id="rId70" Type="http://schemas.openxmlformats.org/officeDocument/2006/relationships/slide" Target="slides/slide49.xml"/><Relationship Id="rId801" Type="http://schemas.openxmlformats.org/officeDocument/2006/relationships/slide" Target="slides/slide780.xml"/><Relationship Id="rId1017" Type="http://schemas.openxmlformats.org/officeDocument/2006/relationships/slide" Target="slides/slide996.xml"/><Relationship Id="rId1224" Type="http://schemas.openxmlformats.org/officeDocument/2006/relationships/slide" Target="slides/slide1203.xml"/><Relationship Id="rId1431" Type="http://schemas.openxmlformats.org/officeDocument/2006/relationships/slide" Target="slides/slide1410.xml"/><Relationship Id="rId1669" Type="http://schemas.openxmlformats.org/officeDocument/2006/relationships/slide" Target="slides/slide1648.xml"/><Relationship Id="rId1876" Type="http://schemas.openxmlformats.org/officeDocument/2006/relationships/slide" Target="slides/slide1855.xml"/><Relationship Id="rId1529" Type="http://schemas.openxmlformats.org/officeDocument/2006/relationships/slide" Target="slides/slide1508.xml"/><Relationship Id="rId1736" Type="http://schemas.openxmlformats.org/officeDocument/2006/relationships/slide" Target="slides/slide1715.xml"/><Relationship Id="rId1943" Type="http://schemas.openxmlformats.org/officeDocument/2006/relationships/slide" Target="slides/slide1922.xml"/><Relationship Id="rId28" Type="http://schemas.openxmlformats.org/officeDocument/2006/relationships/slide" Target="slides/slide7.xml"/><Relationship Id="rId1803" Type="http://schemas.openxmlformats.org/officeDocument/2006/relationships/slide" Target="slides/slide1782.xml"/><Relationship Id="rId177" Type="http://schemas.openxmlformats.org/officeDocument/2006/relationships/slide" Target="slides/slide156.xml"/><Relationship Id="rId384" Type="http://schemas.openxmlformats.org/officeDocument/2006/relationships/slide" Target="slides/slide363.xml"/><Relationship Id="rId591" Type="http://schemas.openxmlformats.org/officeDocument/2006/relationships/slide" Target="slides/slide570.xml"/><Relationship Id="rId2065" Type="http://schemas.openxmlformats.org/officeDocument/2006/relationships/slide" Target="slides/slide2044.xml"/><Relationship Id="rId244" Type="http://schemas.openxmlformats.org/officeDocument/2006/relationships/slide" Target="slides/slide223.xml"/><Relationship Id="rId689" Type="http://schemas.openxmlformats.org/officeDocument/2006/relationships/slide" Target="slides/slide668.xml"/><Relationship Id="rId896" Type="http://schemas.openxmlformats.org/officeDocument/2006/relationships/slide" Target="slides/slide875.xml"/><Relationship Id="rId1081" Type="http://schemas.openxmlformats.org/officeDocument/2006/relationships/slide" Target="slides/slide1060.xml"/><Relationship Id="rId451" Type="http://schemas.openxmlformats.org/officeDocument/2006/relationships/slide" Target="slides/slide430.xml"/><Relationship Id="rId549" Type="http://schemas.openxmlformats.org/officeDocument/2006/relationships/slide" Target="slides/slide528.xml"/><Relationship Id="rId756" Type="http://schemas.openxmlformats.org/officeDocument/2006/relationships/slide" Target="slides/slide735.xml"/><Relationship Id="rId1179" Type="http://schemas.openxmlformats.org/officeDocument/2006/relationships/slide" Target="slides/slide1158.xml"/><Relationship Id="rId1386" Type="http://schemas.openxmlformats.org/officeDocument/2006/relationships/slide" Target="slides/slide1365.xml"/><Relationship Id="rId1593" Type="http://schemas.openxmlformats.org/officeDocument/2006/relationships/slide" Target="slides/slide1572.xml"/><Relationship Id="rId104" Type="http://schemas.openxmlformats.org/officeDocument/2006/relationships/slide" Target="slides/slide83.xml"/><Relationship Id="rId311" Type="http://schemas.openxmlformats.org/officeDocument/2006/relationships/slide" Target="slides/slide290.xml"/><Relationship Id="rId409" Type="http://schemas.openxmlformats.org/officeDocument/2006/relationships/slide" Target="slides/slide388.xml"/><Relationship Id="rId963" Type="http://schemas.openxmlformats.org/officeDocument/2006/relationships/slide" Target="slides/slide942.xml"/><Relationship Id="rId1039" Type="http://schemas.openxmlformats.org/officeDocument/2006/relationships/slide" Target="slides/slide1018.xml"/><Relationship Id="rId1246" Type="http://schemas.openxmlformats.org/officeDocument/2006/relationships/slide" Target="slides/slide1225.xml"/><Relationship Id="rId1898" Type="http://schemas.openxmlformats.org/officeDocument/2006/relationships/slide" Target="slides/slide1877.xml"/><Relationship Id="rId92" Type="http://schemas.openxmlformats.org/officeDocument/2006/relationships/slide" Target="slides/slide71.xml"/><Relationship Id="rId616" Type="http://schemas.openxmlformats.org/officeDocument/2006/relationships/slide" Target="slides/slide595.xml"/><Relationship Id="rId823" Type="http://schemas.openxmlformats.org/officeDocument/2006/relationships/slide" Target="slides/slide802.xml"/><Relationship Id="rId1453" Type="http://schemas.openxmlformats.org/officeDocument/2006/relationships/slide" Target="slides/slide1432.xml"/><Relationship Id="rId1660" Type="http://schemas.openxmlformats.org/officeDocument/2006/relationships/slide" Target="slides/slide1639.xml"/><Relationship Id="rId1758" Type="http://schemas.openxmlformats.org/officeDocument/2006/relationships/slide" Target="slides/slide1737.xml"/><Relationship Id="rId1106" Type="http://schemas.openxmlformats.org/officeDocument/2006/relationships/slide" Target="slides/slide1085.xml"/><Relationship Id="rId1313" Type="http://schemas.openxmlformats.org/officeDocument/2006/relationships/slide" Target="slides/slide1292.xml"/><Relationship Id="rId1520" Type="http://schemas.openxmlformats.org/officeDocument/2006/relationships/slide" Target="slides/slide1499.xml"/><Relationship Id="rId1965" Type="http://schemas.openxmlformats.org/officeDocument/2006/relationships/slide" Target="slides/slide1944.xml"/><Relationship Id="rId1618" Type="http://schemas.openxmlformats.org/officeDocument/2006/relationships/slide" Target="slides/slide1597.xml"/><Relationship Id="rId1825" Type="http://schemas.openxmlformats.org/officeDocument/2006/relationships/slide" Target="slides/slide1804.xml"/><Relationship Id="rId199" Type="http://schemas.openxmlformats.org/officeDocument/2006/relationships/slide" Target="slides/slide178.xml"/><Relationship Id="rId2087" Type="http://schemas.openxmlformats.org/officeDocument/2006/relationships/tableStyles" Target="tableStyles.xml"/><Relationship Id="rId266" Type="http://schemas.openxmlformats.org/officeDocument/2006/relationships/slide" Target="slides/slide245.xml"/><Relationship Id="rId473" Type="http://schemas.openxmlformats.org/officeDocument/2006/relationships/slide" Target="slides/slide452.xml"/><Relationship Id="rId680" Type="http://schemas.openxmlformats.org/officeDocument/2006/relationships/slide" Target="slides/slide659.xml"/><Relationship Id="rId126" Type="http://schemas.openxmlformats.org/officeDocument/2006/relationships/slide" Target="slides/slide105.xml"/><Relationship Id="rId333" Type="http://schemas.openxmlformats.org/officeDocument/2006/relationships/slide" Target="slides/slide312.xml"/><Relationship Id="rId540" Type="http://schemas.openxmlformats.org/officeDocument/2006/relationships/slide" Target="slides/slide519.xml"/><Relationship Id="rId778" Type="http://schemas.openxmlformats.org/officeDocument/2006/relationships/slide" Target="slides/slide757.xml"/><Relationship Id="rId985" Type="http://schemas.openxmlformats.org/officeDocument/2006/relationships/slide" Target="slides/slide964.xml"/><Relationship Id="rId1170" Type="http://schemas.openxmlformats.org/officeDocument/2006/relationships/slide" Target="slides/slide1149.xml"/><Relationship Id="rId2014" Type="http://schemas.openxmlformats.org/officeDocument/2006/relationships/slide" Target="slides/slide1993.xml"/><Relationship Id="rId638" Type="http://schemas.openxmlformats.org/officeDocument/2006/relationships/slide" Target="slides/slide617.xml"/><Relationship Id="rId845" Type="http://schemas.openxmlformats.org/officeDocument/2006/relationships/slide" Target="slides/slide824.xml"/><Relationship Id="rId1030" Type="http://schemas.openxmlformats.org/officeDocument/2006/relationships/slide" Target="slides/slide1009.xml"/><Relationship Id="rId1268" Type="http://schemas.openxmlformats.org/officeDocument/2006/relationships/slide" Target="slides/slide1247.xml"/><Relationship Id="rId1475" Type="http://schemas.openxmlformats.org/officeDocument/2006/relationships/slide" Target="slides/slide1454.xml"/><Relationship Id="rId1682" Type="http://schemas.openxmlformats.org/officeDocument/2006/relationships/slide" Target="slides/slide1661.xml"/><Relationship Id="rId400" Type="http://schemas.openxmlformats.org/officeDocument/2006/relationships/slide" Target="slides/slide379.xml"/><Relationship Id="rId705" Type="http://schemas.openxmlformats.org/officeDocument/2006/relationships/slide" Target="slides/slide684.xml"/><Relationship Id="rId1128" Type="http://schemas.openxmlformats.org/officeDocument/2006/relationships/slide" Target="slides/slide1107.xml"/><Relationship Id="rId1335" Type="http://schemas.openxmlformats.org/officeDocument/2006/relationships/slide" Target="slides/slide1314.xml"/><Relationship Id="rId1542" Type="http://schemas.openxmlformats.org/officeDocument/2006/relationships/slide" Target="slides/slide1521.xml"/><Relationship Id="rId1987" Type="http://schemas.openxmlformats.org/officeDocument/2006/relationships/slide" Target="slides/slide1966.xml"/><Relationship Id="rId912" Type="http://schemas.openxmlformats.org/officeDocument/2006/relationships/slide" Target="slides/slide891.xml"/><Relationship Id="rId1847" Type="http://schemas.openxmlformats.org/officeDocument/2006/relationships/slide" Target="slides/slide1826.xml"/><Relationship Id="rId41" Type="http://schemas.openxmlformats.org/officeDocument/2006/relationships/slide" Target="slides/slide20.xml"/><Relationship Id="rId1402" Type="http://schemas.openxmlformats.org/officeDocument/2006/relationships/slide" Target="slides/slide1381.xml"/><Relationship Id="rId1707" Type="http://schemas.openxmlformats.org/officeDocument/2006/relationships/slide" Target="slides/slide1686.xml"/><Relationship Id="rId190" Type="http://schemas.openxmlformats.org/officeDocument/2006/relationships/slide" Target="slides/slide169.xml"/><Relationship Id="rId288" Type="http://schemas.openxmlformats.org/officeDocument/2006/relationships/slide" Target="slides/slide267.xml"/><Relationship Id="rId1914" Type="http://schemas.openxmlformats.org/officeDocument/2006/relationships/slide" Target="slides/slide1893.xml"/><Relationship Id="rId495" Type="http://schemas.openxmlformats.org/officeDocument/2006/relationships/slide" Target="slides/slide474.xml"/><Relationship Id="rId148" Type="http://schemas.openxmlformats.org/officeDocument/2006/relationships/slide" Target="slides/slide127.xml"/><Relationship Id="rId355" Type="http://schemas.openxmlformats.org/officeDocument/2006/relationships/slide" Target="slides/slide334.xml"/><Relationship Id="rId562" Type="http://schemas.openxmlformats.org/officeDocument/2006/relationships/slide" Target="slides/slide541.xml"/><Relationship Id="rId1192" Type="http://schemas.openxmlformats.org/officeDocument/2006/relationships/slide" Target="slides/slide1171.xml"/><Relationship Id="rId2036" Type="http://schemas.openxmlformats.org/officeDocument/2006/relationships/slide" Target="slides/slide2015.xml"/><Relationship Id="rId215" Type="http://schemas.openxmlformats.org/officeDocument/2006/relationships/slide" Target="slides/slide194.xml"/><Relationship Id="rId422" Type="http://schemas.openxmlformats.org/officeDocument/2006/relationships/slide" Target="slides/slide401.xml"/><Relationship Id="rId867" Type="http://schemas.openxmlformats.org/officeDocument/2006/relationships/slide" Target="slides/slide846.xml"/><Relationship Id="rId1052" Type="http://schemas.openxmlformats.org/officeDocument/2006/relationships/slide" Target="slides/slide1031.xml"/><Relationship Id="rId1497" Type="http://schemas.openxmlformats.org/officeDocument/2006/relationships/slide" Target="slides/slide1476.xml"/><Relationship Id="rId727" Type="http://schemas.openxmlformats.org/officeDocument/2006/relationships/slide" Target="slides/slide706.xml"/><Relationship Id="rId934" Type="http://schemas.openxmlformats.org/officeDocument/2006/relationships/slide" Target="slides/slide913.xml"/><Relationship Id="rId1357" Type="http://schemas.openxmlformats.org/officeDocument/2006/relationships/slide" Target="slides/slide1336.xml"/><Relationship Id="rId1564" Type="http://schemas.openxmlformats.org/officeDocument/2006/relationships/slide" Target="slides/slide1543.xml"/><Relationship Id="rId1771" Type="http://schemas.openxmlformats.org/officeDocument/2006/relationships/slide" Target="slides/slide1750.xml"/><Relationship Id="rId63" Type="http://schemas.openxmlformats.org/officeDocument/2006/relationships/slide" Target="slides/slide42.xml"/><Relationship Id="rId1217" Type="http://schemas.openxmlformats.org/officeDocument/2006/relationships/slide" Target="slides/slide1196.xml"/><Relationship Id="rId1424" Type="http://schemas.openxmlformats.org/officeDocument/2006/relationships/slide" Target="slides/slide1403.xml"/><Relationship Id="rId1631" Type="http://schemas.openxmlformats.org/officeDocument/2006/relationships/slide" Target="slides/slide1610.xml"/><Relationship Id="rId1869" Type="http://schemas.openxmlformats.org/officeDocument/2006/relationships/slide" Target="slides/slide1848.xml"/><Relationship Id="rId1729" Type="http://schemas.openxmlformats.org/officeDocument/2006/relationships/slide" Target="slides/slide1708.xml"/><Relationship Id="rId1936" Type="http://schemas.openxmlformats.org/officeDocument/2006/relationships/slide" Target="slides/slide1915.xml"/><Relationship Id="rId377" Type="http://schemas.openxmlformats.org/officeDocument/2006/relationships/slide" Target="slides/slide356.xml"/><Relationship Id="rId584" Type="http://schemas.openxmlformats.org/officeDocument/2006/relationships/slide" Target="slides/slide563.xml"/><Relationship Id="rId2058" Type="http://schemas.openxmlformats.org/officeDocument/2006/relationships/slide" Target="slides/slide2037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6.xml"/><Relationship Id="rId791" Type="http://schemas.openxmlformats.org/officeDocument/2006/relationships/slide" Target="slides/slide770.xml"/><Relationship Id="rId889" Type="http://schemas.openxmlformats.org/officeDocument/2006/relationships/slide" Target="slides/slide868.xml"/><Relationship Id="rId1074" Type="http://schemas.openxmlformats.org/officeDocument/2006/relationships/slide" Target="slides/slide1053.xml"/><Relationship Id="rId444" Type="http://schemas.openxmlformats.org/officeDocument/2006/relationships/slide" Target="slides/slide423.xml"/><Relationship Id="rId651" Type="http://schemas.openxmlformats.org/officeDocument/2006/relationships/slide" Target="slides/slide630.xml"/><Relationship Id="rId749" Type="http://schemas.openxmlformats.org/officeDocument/2006/relationships/slide" Target="slides/slide728.xml"/><Relationship Id="rId1281" Type="http://schemas.openxmlformats.org/officeDocument/2006/relationships/slide" Target="slides/slide1260.xml"/><Relationship Id="rId1379" Type="http://schemas.openxmlformats.org/officeDocument/2006/relationships/slide" Target="slides/slide1358.xml"/><Relationship Id="rId1586" Type="http://schemas.openxmlformats.org/officeDocument/2006/relationships/slide" Target="slides/slide1565.xml"/><Relationship Id="rId304" Type="http://schemas.openxmlformats.org/officeDocument/2006/relationships/slide" Target="slides/slide283.xml"/><Relationship Id="rId511" Type="http://schemas.openxmlformats.org/officeDocument/2006/relationships/slide" Target="slides/slide490.xml"/><Relationship Id="rId609" Type="http://schemas.openxmlformats.org/officeDocument/2006/relationships/slide" Target="slides/slide588.xml"/><Relationship Id="rId956" Type="http://schemas.openxmlformats.org/officeDocument/2006/relationships/slide" Target="slides/slide935.xml"/><Relationship Id="rId1141" Type="http://schemas.openxmlformats.org/officeDocument/2006/relationships/slide" Target="slides/slide1120.xml"/><Relationship Id="rId1239" Type="http://schemas.openxmlformats.org/officeDocument/2006/relationships/slide" Target="slides/slide1218.xml"/><Relationship Id="rId1793" Type="http://schemas.openxmlformats.org/officeDocument/2006/relationships/slide" Target="slides/slide1772.xml"/><Relationship Id="rId85" Type="http://schemas.openxmlformats.org/officeDocument/2006/relationships/slide" Target="slides/slide64.xml"/><Relationship Id="rId816" Type="http://schemas.openxmlformats.org/officeDocument/2006/relationships/slide" Target="slides/slide795.xml"/><Relationship Id="rId1001" Type="http://schemas.openxmlformats.org/officeDocument/2006/relationships/slide" Target="slides/slide980.xml"/><Relationship Id="rId1446" Type="http://schemas.openxmlformats.org/officeDocument/2006/relationships/slide" Target="slides/slide1425.xml"/><Relationship Id="rId1653" Type="http://schemas.openxmlformats.org/officeDocument/2006/relationships/slide" Target="slides/slide1632.xml"/><Relationship Id="rId1860" Type="http://schemas.openxmlformats.org/officeDocument/2006/relationships/slide" Target="slides/slide1839.xml"/><Relationship Id="rId1306" Type="http://schemas.openxmlformats.org/officeDocument/2006/relationships/slide" Target="slides/slide1285.xml"/><Relationship Id="rId1513" Type="http://schemas.openxmlformats.org/officeDocument/2006/relationships/slide" Target="slides/slide1492.xml"/><Relationship Id="rId1720" Type="http://schemas.openxmlformats.org/officeDocument/2006/relationships/slide" Target="slides/slide1699.xml"/><Relationship Id="rId1958" Type="http://schemas.openxmlformats.org/officeDocument/2006/relationships/slide" Target="slides/slide1937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7.xml"/><Relationship Id="rId161" Type="http://schemas.openxmlformats.org/officeDocument/2006/relationships/slide" Target="slides/slide140.xml"/><Relationship Id="rId399" Type="http://schemas.openxmlformats.org/officeDocument/2006/relationships/slide" Target="slides/slide378.xml"/><Relationship Id="rId259" Type="http://schemas.openxmlformats.org/officeDocument/2006/relationships/slide" Target="slides/slide238.xml"/><Relationship Id="rId466" Type="http://schemas.openxmlformats.org/officeDocument/2006/relationships/slide" Target="slides/slide445.xml"/><Relationship Id="rId673" Type="http://schemas.openxmlformats.org/officeDocument/2006/relationships/slide" Target="slides/slide652.xml"/><Relationship Id="rId880" Type="http://schemas.openxmlformats.org/officeDocument/2006/relationships/slide" Target="slides/slide859.xml"/><Relationship Id="rId1096" Type="http://schemas.openxmlformats.org/officeDocument/2006/relationships/slide" Target="slides/slide1075.xml"/><Relationship Id="rId119" Type="http://schemas.openxmlformats.org/officeDocument/2006/relationships/slide" Target="slides/slide98.xml"/><Relationship Id="rId326" Type="http://schemas.openxmlformats.org/officeDocument/2006/relationships/slide" Target="slides/slide305.xml"/><Relationship Id="rId533" Type="http://schemas.openxmlformats.org/officeDocument/2006/relationships/slide" Target="slides/slide512.xml"/><Relationship Id="rId978" Type="http://schemas.openxmlformats.org/officeDocument/2006/relationships/slide" Target="slides/slide957.xml"/><Relationship Id="rId1163" Type="http://schemas.openxmlformats.org/officeDocument/2006/relationships/slide" Target="slides/slide1142.xml"/><Relationship Id="rId1370" Type="http://schemas.openxmlformats.org/officeDocument/2006/relationships/slide" Target="slides/slide1349.xml"/><Relationship Id="rId2007" Type="http://schemas.openxmlformats.org/officeDocument/2006/relationships/slide" Target="slides/slide1986.xml"/><Relationship Id="rId740" Type="http://schemas.openxmlformats.org/officeDocument/2006/relationships/slide" Target="slides/slide719.xml"/><Relationship Id="rId838" Type="http://schemas.openxmlformats.org/officeDocument/2006/relationships/slide" Target="slides/slide817.xml"/><Relationship Id="rId1023" Type="http://schemas.openxmlformats.org/officeDocument/2006/relationships/slide" Target="slides/slide1002.xml"/><Relationship Id="rId1468" Type="http://schemas.openxmlformats.org/officeDocument/2006/relationships/slide" Target="slides/slide1447.xml"/><Relationship Id="rId1675" Type="http://schemas.openxmlformats.org/officeDocument/2006/relationships/slide" Target="slides/slide1654.xml"/><Relationship Id="rId1882" Type="http://schemas.openxmlformats.org/officeDocument/2006/relationships/slide" Target="slides/slide1861.xml"/><Relationship Id="rId600" Type="http://schemas.openxmlformats.org/officeDocument/2006/relationships/slide" Target="slides/slide579.xml"/><Relationship Id="rId1230" Type="http://schemas.openxmlformats.org/officeDocument/2006/relationships/slide" Target="slides/slide1209.xml"/><Relationship Id="rId1328" Type="http://schemas.openxmlformats.org/officeDocument/2006/relationships/slide" Target="slides/slide1307.xml"/><Relationship Id="rId1535" Type="http://schemas.openxmlformats.org/officeDocument/2006/relationships/slide" Target="slides/slide1514.xml"/><Relationship Id="rId905" Type="http://schemas.openxmlformats.org/officeDocument/2006/relationships/slide" Target="slides/slide884.xml"/><Relationship Id="rId1742" Type="http://schemas.openxmlformats.org/officeDocument/2006/relationships/slide" Target="slides/slide1721.xml"/><Relationship Id="rId34" Type="http://schemas.openxmlformats.org/officeDocument/2006/relationships/slide" Target="slides/slide13.xml"/><Relationship Id="rId1602" Type="http://schemas.openxmlformats.org/officeDocument/2006/relationships/slide" Target="slides/slide1581.xml"/><Relationship Id="rId183" Type="http://schemas.openxmlformats.org/officeDocument/2006/relationships/slide" Target="slides/slide162.xml"/><Relationship Id="rId390" Type="http://schemas.openxmlformats.org/officeDocument/2006/relationships/slide" Target="slides/slide369.xml"/><Relationship Id="rId1907" Type="http://schemas.openxmlformats.org/officeDocument/2006/relationships/slide" Target="slides/slide1886.xml"/><Relationship Id="rId2071" Type="http://schemas.openxmlformats.org/officeDocument/2006/relationships/slide" Target="slides/slide2050.xml"/><Relationship Id="rId250" Type="http://schemas.openxmlformats.org/officeDocument/2006/relationships/slide" Target="slides/slide229.xml"/><Relationship Id="rId488" Type="http://schemas.openxmlformats.org/officeDocument/2006/relationships/slide" Target="slides/slide467.xml"/><Relationship Id="rId695" Type="http://schemas.openxmlformats.org/officeDocument/2006/relationships/slide" Target="slides/slide674.xml"/><Relationship Id="rId110" Type="http://schemas.openxmlformats.org/officeDocument/2006/relationships/slide" Target="slides/slide89.xml"/><Relationship Id="rId348" Type="http://schemas.openxmlformats.org/officeDocument/2006/relationships/slide" Target="slides/slide327.xml"/><Relationship Id="rId555" Type="http://schemas.openxmlformats.org/officeDocument/2006/relationships/slide" Target="slides/slide534.xml"/><Relationship Id="rId762" Type="http://schemas.openxmlformats.org/officeDocument/2006/relationships/slide" Target="slides/slide741.xml"/><Relationship Id="rId1185" Type="http://schemas.openxmlformats.org/officeDocument/2006/relationships/slide" Target="slides/slide1164.xml"/><Relationship Id="rId1392" Type="http://schemas.openxmlformats.org/officeDocument/2006/relationships/slide" Target="slides/slide1371.xml"/><Relationship Id="rId2029" Type="http://schemas.openxmlformats.org/officeDocument/2006/relationships/slide" Target="slides/slide2008.xml"/><Relationship Id="rId208" Type="http://schemas.openxmlformats.org/officeDocument/2006/relationships/slide" Target="slides/slide187.xml"/><Relationship Id="rId415" Type="http://schemas.openxmlformats.org/officeDocument/2006/relationships/slide" Target="slides/slide394.xml"/><Relationship Id="rId622" Type="http://schemas.openxmlformats.org/officeDocument/2006/relationships/slide" Target="slides/slide601.xml"/><Relationship Id="rId1045" Type="http://schemas.openxmlformats.org/officeDocument/2006/relationships/slide" Target="slides/slide1024.xml"/><Relationship Id="rId1252" Type="http://schemas.openxmlformats.org/officeDocument/2006/relationships/slide" Target="slides/slide1231.xml"/><Relationship Id="rId1697" Type="http://schemas.openxmlformats.org/officeDocument/2006/relationships/slide" Target="slides/slide1676.xml"/><Relationship Id="rId927" Type="http://schemas.openxmlformats.org/officeDocument/2006/relationships/slide" Target="slides/slide906.xml"/><Relationship Id="rId1112" Type="http://schemas.openxmlformats.org/officeDocument/2006/relationships/slide" Target="slides/slide1091.xml"/><Relationship Id="rId1557" Type="http://schemas.openxmlformats.org/officeDocument/2006/relationships/slide" Target="slides/slide1536.xml"/><Relationship Id="rId1764" Type="http://schemas.openxmlformats.org/officeDocument/2006/relationships/slide" Target="slides/slide1743.xml"/><Relationship Id="rId1971" Type="http://schemas.openxmlformats.org/officeDocument/2006/relationships/slide" Target="slides/slide1950.xml"/><Relationship Id="rId56" Type="http://schemas.openxmlformats.org/officeDocument/2006/relationships/slide" Target="slides/slide35.xml"/><Relationship Id="rId1417" Type="http://schemas.openxmlformats.org/officeDocument/2006/relationships/slide" Target="slides/slide1396.xml"/><Relationship Id="rId1624" Type="http://schemas.openxmlformats.org/officeDocument/2006/relationships/slide" Target="slides/slide1603.xml"/><Relationship Id="rId1831" Type="http://schemas.openxmlformats.org/officeDocument/2006/relationships/slide" Target="slides/slide1810.xml"/><Relationship Id="rId1929" Type="http://schemas.openxmlformats.org/officeDocument/2006/relationships/slide" Target="slides/slide1908.xml"/><Relationship Id="rId272" Type="http://schemas.openxmlformats.org/officeDocument/2006/relationships/slide" Target="slides/slide251.xml"/><Relationship Id="rId577" Type="http://schemas.openxmlformats.org/officeDocument/2006/relationships/slide" Target="slides/slide556.xml"/><Relationship Id="rId132" Type="http://schemas.openxmlformats.org/officeDocument/2006/relationships/slide" Target="slides/slide111.xml"/><Relationship Id="rId784" Type="http://schemas.openxmlformats.org/officeDocument/2006/relationships/slide" Target="slides/slide763.xml"/><Relationship Id="rId991" Type="http://schemas.openxmlformats.org/officeDocument/2006/relationships/slide" Target="slides/slide970.xml"/><Relationship Id="rId1067" Type="http://schemas.openxmlformats.org/officeDocument/2006/relationships/slide" Target="slides/slide1046.xml"/><Relationship Id="rId2020" Type="http://schemas.openxmlformats.org/officeDocument/2006/relationships/slide" Target="slides/slide1999.xml"/><Relationship Id="rId437" Type="http://schemas.openxmlformats.org/officeDocument/2006/relationships/slide" Target="slides/slide416.xml"/><Relationship Id="rId644" Type="http://schemas.openxmlformats.org/officeDocument/2006/relationships/slide" Target="slides/slide623.xml"/><Relationship Id="rId851" Type="http://schemas.openxmlformats.org/officeDocument/2006/relationships/slide" Target="slides/slide830.xml"/><Relationship Id="rId1274" Type="http://schemas.openxmlformats.org/officeDocument/2006/relationships/slide" Target="slides/slide1253.xml"/><Relationship Id="rId1481" Type="http://schemas.openxmlformats.org/officeDocument/2006/relationships/slide" Target="slides/slide1460.xml"/><Relationship Id="rId1579" Type="http://schemas.openxmlformats.org/officeDocument/2006/relationships/slide" Target="slides/slide1558.xml"/><Relationship Id="rId504" Type="http://schemas.openxmlformats.org/officeDocument/2006/relationships/slide" Target="slides/slide483.xml"/><Relationship Id="rId711" Type="http://schemas.openxmlformats.org/officeDocument/2006/relationships/slide" Target="slides/slide690.xml"/><Relationship Id="rId949" Type="http://schemas.openxmlformats.org/officeDocument/2006/relationships/slide" Target="slides/slide928.xml"/><Relationship Id="rId1134" Type="http://schemas.openxmlformats.org/officeDocument/2006/relationships/slide" Target="slides/slide1113.xml"/><Relationship Id="rId1341" Type="http://schemas.openxmlformats.org/officeDocument/2006/relationships/slide" Target="slides/slide1320.xml"/><Relationship Id="rId1786" Type="http://schemas.openxmlformats.org/officeDocument/2006/relationships/slide" Target="slides/slide1765.xml"/><Relationship Id="rId1993" Type="http://schemas.openxmlformats.org/officeDocument/2006/relationships/slide" Target="slides/slide1972.xml"/><Relationship Id="rId78" Type="http://schemas.openxmlformats.org/officeDocument/2006/relationships/slide" Target="slides/slide57.xml"/><Relationship Id="rId809" Type="http://schemas.openxmlformats.org/officeDocument/2006/relationships/slide" Target="slides/slide788.xml"/><Relationship Id="rId1201" Type="http://schemas.openxmlformats.org/officeDocument/2006/relationships/slide" Target="slides/slide1180.xml"/><Relationship Id="rId1439" Type="http://schemas.openxmlformats.org/officeDocument/2006/relationships/slide" Target="slides/slide1418.xml"/><Relationship Id="rId1646" Type="http://schemas.openxmlformats.org/officeDocument/2006/relationships/slide" Target="slides/slide1625.xml"/><Relationship Id="rId1853" Type="http://schemas.openxmlformats.org/officeDocument/2006/relationships/slide" Target="slides/slide1832.xml"/><Relationship Id="rId1506" Type="http://schemas.openxmlformats.org/officeDocument/2006/relationships/slide" Target="slides/slide1485.xml"/><Relationship Id="rId1713" Type="http://schemas.openxmlformats.org/officeDocument/2006/relationships/slide" Target="slides/slide1692.xml"/><Relationship Id="rId1920" Type="http://schemas.openxmlformats.org/officeDocument/2006/relationships/slide" Target="slides/slide1899.xml"/><Relationship Id="rId294" Type="http://schemas.openxmlformats.org/officeDocument/2006/relationships/slide" Target="slides/slide273.xml"/><Relationship Id="rId154" Type="http://schemas.openxmlformats.org/officeDocument/2006/relationships/slide" Target="slides/slide133.xml"/><Relationship Id="rId361" Type="http://schemas.openxmlformats.org/officeDocument/2006/relationships/slide" Target="slides/slide340.xml"/><Relationship Id="rId599" Type="http://schemas.openxmlformats.org/officeDocument/2006/relationships/slide" Target="slides/slide578.xml"/><Relationship Id="rId2042" Type="http://schemas.openxmlformats.org/officeDocument/2006/relationships/slide" Target="slides/slide2021.xml"/><Relationship Id="rId459" Type="http://schemas.openxmlformats.org/officeDocument/2006/relationships/slide" Target="slides/slide438.xml"/><Relationship Id="rId666" Type="http://schemas.openxmlformats.org/officeDocument/2006/relationships/slide" Target="slides/slide645.xml"/><Relationship Id="rId873" Type="http://schemas.openxmlformats.org/officeDocument/2006/relationships/slide" Target="slides/slide852.xml"/><Relationship Id="rId1089" Type="http://schemas.openxmlformats.org/officeDocument/2006/relationships/slide" Target="slides/slide1068.xml"/><Relationship Id="rId1296" Type="http://schemas.openxmlformats.org/officeDocument/2006/relationships/slide" Target="slides/slide1275.xml"/><Relationship Id="rId221" Type="http://schemas.openxmlformats.org/officeDocument/2006/relationships/slide" Target="slides/slide200.xml"/><Relationship Id="rId319" Type="http://schemas.openxmlformats.org/officeDocument/2006/relationships/slide" Target="slides/slide298.xml"/><Relationship Id="rId526" Type="http://schemas.openxmlformats.org/officeDocument/2006/relationships/slide" Target="slides/slide505.xml"/><Relationship Id="rId1156" Type="http://schemas.openxmlformats.org/officeDocument/2006/relationships/slide" Target="slides/slide1135.xml"/><Relationship Id="rId1363" Type="http://schemas.openxmlformats.org/officeDocument/2006/relationships/slide" Target="slides/slide1342.xml"/><Relationship Id="rId733" Type="http://schemas.openxmlformats.org/officeDocument/2006/relationships/slide" Target="slides/slide712.xml"/><Relationship Id="rId940" Type="http://schemas.openxmlformats.org/officeDocument/2006/relationships/slide" Target="slides/slide919.xml"/><Relationship Id="rId1016" Type="http://schemas.openxmlformats.org/officeDocument/2006/relationships/slide" Target="slides/slide995.xml"/><Relationship Id="rId1570" Type="http://schemas.openxmlformats.org/officeDocument/2006/relationships/slide" Target="slides/slide1549.xml"/><Relationship Id="rId1668" Type="http://schemas.openxmlformats.org/officeDocument/2006/relationships/slide" Target="slides/slide1647.xml"/><Relationship Id="rId1875" Type="http://schemas.openxmlformats.org/officeDocument/2006/relationships/slide" Target="slides/slide1854.xml"/><Relationship Id="rId800" Type="http://schemas.openxmlformats.org/officeDocument/2006/relationships/slide" Target="slides/slide779.xml"/><Relationship Id="rId1223" Type="http://schemas.openxmlformats.org/officeDocument/2006/relationships/slide" Target="slides/slide1202.xml"/><Relationship Id="rId1430" Type="http://schemas.openxmlformats.org/officeDocument/2006/relationships/slide" Target="slides/slide1409.xml"/><Relationship Id="rId1528" Type="http://schemas.openxmlformats.org/officeDocument/2006/relationships/slide" Target="slides/slide1507.xml"/><Relationship Id="rId1735" Type="http://schemas.openxmlformats.org/officeDocument/2006/relationships/slide" Target="slides/slide1714.xml"/><Relationship Id="rId1942" Type="http://schemas.openxmlformats.org/officeDocument/2006/relationships/slide" Target="slides/slide1921.xml"/><Relationship Id="rId27" Type="http://schemas.openxmlformats.org/officeDocument/2006/relationships/slide" Target="slides/slide6.xml"/><Relationship Id="rId1802" Type="http://schemas.openxmlformats.org/officeDocument/2006/relationships/slide" Target="slides/slide1781.xml"/><Relationship Id="rId176" Type="http://schemas.openxmlformats.org/officeDocument/2006/relationships/slide" Target="slides/slide155.xml"/><Relationship Id="rId383" Type="http://schemas.openxmlformats.org/officeDocument/2006/relationships/slide" Target="slides/slide362.xml"/><Relationship Id="rId590" Type="http://schemas.openxmlformats.org/officeDocument/2006/relationships/slide" Target="slides/slide569.xml"/><Relationship Id="rId2064" Type="http://schemas.openxmlformats.org/officeDocument/2006/relationships/slide" Target="slides/slide2043.xml"/><Relationship Id="rId243" Type="http://schemas.openxmlformats.org/officeDocument/2006/relationships/slide" Target="slides/slide222.xml"/><Relationship Id="rId450" Type="http://schemas.openxmlformats.org/officeDocument/2006/relationships/slide" Target="slides/slide429.xml"/><Relationship Id="rId688" Type="http://schemas.openxmlformats.org/officeDocument/2006/relationships/slide" Target="slides/slide667.xml"/><Relationship Id="rId895" Type="http://schemas.openxmlformats.org/officeDocument/2006/relationships/slide" Target="slides/slide874.xml"/><Relationship Id="rId1080" Type="http://schemas.openxmlformats.org/officeDocument/2006/relationships/slide" Target="slides/slide1059.xml"/><Relationship Id="rId103" Type="http://schemas.openxmlformats.org/officeDocument/2006/relationships/slide" Target="slides/slide82.xml"/><Relationship Id="rId310" Type="http://schemas.openxmlformats.org/officeDocument/2006/relationships/slide" Target="slides/slide289.xml"/><Relationship Id="rId548" Type="http://schemas.openxmlformats.org/officeDocument/2006/relationships/slide" Target="slides/slide527.xml"/><Relationship Id="rId755" Type="http://schemas.openxmlformats.org/officeDocument/2006/relationships/slide" Target="slides/slide734.xml"/><Relationship Id="rId962" Type="http://schemas.openxmlformats.org/officeDocument/2006/relationships/slide" Target="slides/slide941.xml"/><Relationship Id="rId1178" Type="http://schemas.openxmlformats.org/officeDocument/2006/relationships/slide" Target="slides/slide1157.xml"/><Relationship Id="rId1385" Type="http://schemas.openxmlformats.org/officeDocument/2006/relationships/slide" Target="slides/slide1364.xml"/><Relationship Id="rId1592" Type="http://schemas.openxmlformats.org/officeDocument/2006/relationships/slide" Target="slides/slide1571.xml"/><Relationship Id="rId91" Type="http://schemas.openxmlformats.org/officeDocument/2006/relationships/slide" Target="slides/slide70.xml"/><Relationship Id="rId408" Type="http://schemas.openxmlformats.org/officeDocument/2006/relationships/slide" Target="slides/slide387.xml"/><Relationship Id="rId615" Type="http://schemas.openxmlformats.org/officeDocument/2006/relationships/slide" Target="slides/slide594.xml"/><Relationship Id="rId822" Type="http://schemas.openxmlformats.org/officeDocument/2006/relationships/slide" Target="slides/slide801.xml"/><Relationship Id="rId1038" Type="http://schemas.openxmlformats.org/officeDocument/2006/relationships/slide" Target="slides/slide1017.xml"/><Relationship Id="rId1245" Type="http://schemas.openxmlformats.org/officeDocument/2006/relationships/slide" Target="slides/slide1224.xml"/><Relationship Id="rId1452" Type="http://schemas.openxmlformats.org/officeDocument/2006/relationships/slide" Target="slides/slide1431.xml"/><Relationship Id="rId1897" Type="http://schemas.openxmlformats.org/officeDocument/2006/relationships/slide" Target="slides/slide1876.xml"/><Relationship Id="rId1105" Type="http://schemas.openxmlformats.org/officeDocument/2006/relationships/slide" Target="slides/slide1084.xml"/><Relationship Id="rId1312" Type="http://schemas.openxmlformats.org/officeDocument/2006/relationships/slide" Target="slides/slide1291.xml"/><Relationship Id="rId1757" Type="http://schemas.openxmlformats.org/officeDocument/2006/relationships/slide" Target="slides/slide1736.xml"/><Relationship Id="rId1964" Type="http://schemas.openxmlformats.org/officeDocument/2006/relationships/slide" Target="slides/slide1943.xml"/><Relationship Id="rId49" Type="http://schemas.openxmlformats.org/officeDocument/2006/relationships/slide" Target="slides/slide28.xml"/><Relationship Id="rId1617" Type="http://schemas.openxmlformats.org/officeDocument/2006/relationships/slide" Target="slides/slide1596.xml"/><Relationship Id="rId1824" Type="http://schemas.openxmlformats.org/officeDocument/2006/relationships/slide" Target="slides/slide1803.xml"/><Relationship Id="rId198" Type="http://schemas.openxmlformats.org/officeDocument/2006/relationships/slide" Target="slides/slide177.xml"/><Relationship Id="rId2086" Type="http://schemas.openxmlformats.org/officeDocument/2006/relationships/theme" Target="theme/theme1.xml"/><Relationship Id="rId265" Type="http://schemas.openxmlformats.org/officeDocument/2006/relationships/slide" Target="slides/slide244.xml"/><Relationship Id="rId472" Type="http://schemas.openxmlformats.org/officeDocument/2006/relationships/slide" Target="slides/slide451.xml"/><Relationship Id="rId125" Type="http://schemas.openxmlformats.org/officeDocument/2006/relationships/slide" Target="slides/slide104.xml"/><Relationship Id="rId332" Type="http://schemas.openxmlformats.org/officeDocument/2006/relationships/slide" Target="slides/slide311.xml"/><Relationship Id="rId777" Type="http://schemas.openxmlformats.org/officeDocument/2006/relationships/slide" Target="slides/slide756.xml"/><Relationship Id="rId984" Type="http://schemas.openxmlformats.org/officeDocument/2006/relationships/slide" Target="slides/slide963.xml"/><Relationship Id="rId2013" Type="http://schemas.openxmlformats.org/officeDocument/2006/relationships/slide" Target="slides/slide1992.xml"/><Relationship Id="rId637" Type="http://schemas.openxmlformats.org/officeDocument/2006/relationships/slide" Target="slides/slide616.xml"/><Relationship Id="rId844" Type="http://schemas.openxmlformats.org/officeDocument/2006/relationships/slide" Target="slides/slide823.xml"/><Relationship Id="rId1267" Type="http://schemas.openxmlformats.org/officeDocument/2006/relationships/slide" Target="slides/slide1246.xml"/><Relationship Id="rId1474" Type="http://schemas.openxmlformats.org/officeDocument/2006/relationships/slide" Target="slides/slide1453.xml"/><Relationship Id="rId1681" Type="http://schemas.openxmlformats.org/officeDocument/2006/relationships/slide" Target="slides/slide1660.xml"/><Relationship Id="rId704" Type="http://schemas.openxmlformats.org/officeDocument/2006/relationships/slide" Target="slides/slide683.xml"/><Relationship Id="rId911" Type="http://schemas.openxmlformats.org/officeDocument/2006/relationships/slide" Target="slides/slide890.xml"/><Relationship Id="rId1127" Type="http://schemas.openxmlformats.org/officeDocument/2006/relationships/slide" Target="slides/slide1106.xml"/><Relationship Id="rId1334" Type="http://schemas.openxmlformats.org/officeDocument/2006/relationships/slide" Target="slides/slide1313.xml"/><Relationship Id="rId1541" Type="http://schemas.openxmlformats.org/officeDocument/2006/relationships/slide" Target="slides/slide1520.xml"/><Relationship Id="rId1779" Type="http://schemas.openxmlformats.org/officeDocument/2006/relationships/slide" Target="slides/slide1758.xml"/><Relationship Id="rId1986" Type="http://schemas.openxmlformats.org/officeDocument/2006/relationships/slide" Target="slides/slide1965.xml"/><Relationship Id="rId40" Type="http://schemas.openxmlformats.org/officeDocument/2006/relationships/slide" Target="slides/slide19.xml"/><Relationship Id="rId1401" Type="http://schemas.openxmlformats.org/officeDocument/2006/relationships/slide" Target="slides/slide1380.xml"/><Relationship Id="rId1639" Type="http://schemas.openxmlformats.org/officeDocument/2006/relationships/slide" Target="slides/slide1618.xml"/><Relationship Id="rId1846" Type="http://schemas.openxmlformats.org/officeDocument/2006/relationships/slide" Target="slides/slide1825.xml"/><Relationship Id="rId1706" Type="http://schemas.openxmlformats.org/officeDocument/2006/relationships/slide" Target="slides/slide1685.xml"/><Relationship Id="rId1913" Type="http://schemas.openxmlformats.org/officeDocument/2006/relationships/slide" Target="slides/slide1892.xml"/><Relationship Id="rId287" Type="http://schemas.openxmlformats.org/officeDocument/2006/relationships/slide" Target="slides/slide266.xml"/><Relationship Id="rId494" Type="http://schemas.openxmlformats.org/officeDocument/2006/relationships/slide" Target="slides/slide473.xml"/><Relationship Id="rId147" Type="http://schemas.openxmlformats.org/officeDocument/2006/relationships/slide" Target="slides/slide126.xml"/><Relationship Id="rId354" Type="http://schemas.openxmlformats.org/officeDocument/2006/relationships/slide" Target="slides/slide333.xml"/><Relationship Id="rId799" Type="http://schemas.openxmlformats.org/officeDocument/2006/relationships/slide" Target="slides/slide778.xml"/><Relationship Id="rId1191" Type="http://schemas.openxmlformats.org/officeDocument/2006/relationships/slide" Target="slides/slide1170.xml"/><Relationship Id="rId2035" Type="http://schemas.openxmlformats.org/officeDocument/2006/relationships/slide" Target="slides/slide2014.xml"/><Relationship Id="rId561" Type="http://schemas.openxmlformats.org/officeDocument/2006/relationships/slide" Target="slides/slide540.xml"/><Relationship Id="rId659" Type="http://schemas.openxmlformats.org/officeDocument/2006/relationships/slide" Target="slides/slide638.xml"/><Relationship Id="rId866" Type="http://schemas.openxmlformats.org/officeDocument/2006/relationships/slide" Target="slides/slide845.xml"/><Relationship Id="rId1289" Type="http://schemas.openxmlformats.org/officeDocument/2006/relationships/slide" Target="slides/slide1268.xml"/><Relationship Id="rId1496" Type="http://schemas.openxmlformats.org/officeDocument/2006/relationships/slide" Target="slides/slide1475.xml"/><Relationship Id="rId214" Type="http://schemas.openxmlformats.org/officeDocument/2006/relationships/slide" Target="slides/slide193.xml"/><Relationship Id="rId421" Type="http://schemas.openxmlformats.org/officeDocument/2006/relationships/slide" Target="slides/slide400.xml"/><Relationship Id="rId519" Type="http://schemas.openxmlformats.org/officeDocument/2006/relationships/slide" Target="slides/slide498.xml"/><Relationship Id="rId1051" Type="http://schemas.openxmlformats.org/officeDocument/2006/relationships/slide" Target="slides/slide1030.xml"/><Relationship Id="rId1149" Type="http://schemas.openxmlformats.org/officeDocument/2006/relationships/slide" Target="slides/slide1128.xml"/><Relationship Id="rId1356" Type="http://schemas.openxmlformats.org/officeDocument/2006/relationships/slide" Target="slides/slide1335.xml"/><Relationship Id="rId726" Type="http://schemas.openxmlformats.org/officeDocument/2006/relationships/slide" Target="slides/slide705.xml"/><Relationship Id="rId933" Type="http://schemas.openxmlformats.org/officeDocument/2006/relationships/slide" Target="slides/slide912.xml"/><Relationship Id="rId1009" Type="http://schemas.openxmlformats.org/officeDocument/2006/relationships/slide" Target="slides/slide988.xml"/><Relationship Id="rId1563" Type="http://schemas.openxmlformats.org/officeDocument/2006/relationships/slide" Target="slides/slide1542.xml"/><Relationship Id="rId1770" Type="http://schemas.openxmlformats.org/officeDocument/2006/relationships/slide" Target="slides/slide1749.xml"/><Relationship Id="rId1868" Type="http://schemas.openxmlformats.org/officeDocument/2006/relationships/slide" Target="slides/slide1847.xml"/><Relationship Id="rId62" Type="http://schemas.openxmlformats.org/officeDocument/2006/relationships/slide" Target="slides/slide41.xml"/><Relationship Id="rId1216" Type="http://schemas.openxmlformats.org/officeDocument/2006/relationships/slide" Target="slides/slide1195.xml"/><Relationship Id="rId1423" Type="http://schemas.openxmlformats.org/officeDocument/2006/relationships/slide" Target="slides/slide1402.xml"/><Relationship Id="rId1630" Type="http://schemas.openxmlformats.org/officeDocument/2006/relationships/slide" Target="slides/slide1609.xml"/><Relationship Id="rId1728" Type="http://schemas.openxmlformats.org/officeDocument/2006/relationships/slide" Target="slides/slide1707.xml"/><Relationship Id="rId1935" Type="http://schemas.openxmlformats.org/officeDocument/2006/relationships/slide" Target="slides/slide1914.xml"/><Relationship Id="rId169" Type="http://schemas.openxmlformats.org/officeDocument/2006/relationships/slide" Target="slides/slide148.xml"/><Relationship Id="rId376" Type="http://schemas.openxmlformats.org/officeDocument/2006/relationships/slide" Target="slides/slide355.xml"/><Relationship Id="rId583" Type="http://schemas.openxmlformats.org/officeDocument/2006/relationships/slide" Target="slides/slide562.xml"/><Relationship Id="rId790" Type="http://schemas.openxmlformats.org/officeDocument/2006/relationships/slide" Target="slides/slide769.xml"/><Relationship Id="rId2057" Type="http://schemas.openxmlformats.org/officeDocument/2006/relationships/slide" Target="slides/slide2036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5.xml"/><Relationship Id="rId443" Type="http://schemas.openxmlformats.org/officeDocument/2006/relationships/slide" Target="slides/slide422.xml"/><Relationship Id="rId650" Type="http://schemas.openxmlformats.org/officeDocument/2006/relationships/slide" Target="slides/slide629.xml"/><Relationship Id="rId888" Type="http://schemas.openxmlformats.org/officeDocument/2006/relationships/slide" Target="slides/slide867.xml"/><Relationship Id="rId1073" Type="http://schemas.openxmlformats.org/officeDocument/2006/relationships/slide" Target="slides/slide1052.xml"/><Relationship Id="rId1280" Type="http://schemas.openxmlformats.org/officeDocument/2006/relationships/slide" Target="slides/slide1259.xml"/><Relationship Id="rId303" Type="http://schemas.openxmlformats.org/officeDocument/2006/relationships/slide" Target="slides/slide282.xml"/><Relationship Id="rId748" Type="http://schemas.openxmlformats.org/officeDocument/2006/relationships/slide" Target="slides/slide727.xml"/><Relationship Id="rId955" Type="http://schemas.openxmlformats.org/officeDocument/2006/relationships/slide" Target="slides/slide934.xml"/><Relationship Id="rId1140" Type="http://schemas.openxmlformats.org/officeDocument/2006/relationships/slide" Target="slides/slide1119.xml"/><Relationship Id="rId1378" Type="http://schemas.openxmlformats.org/officeDocument/2006/relationships/slide" Target="slides/slide1357.xml"/><Relationship Id="rId1585" Type="http://schemas.openxmlformats.org/officeDocument/2006/relationships/slide" Target="slides/slide1564.xml"/><Relationship Id="rId1792" Type="http://schemas.openxmlformats.org/officeDocument/2006/relationships/slide" Target="slides/slide1771.xml"/><Relationship Id="rId84" Type="http://schemas.openxmlformats.org/officeDocument/2006/relationships/slide" Target="slides/slide63.xml"/><Relationship Id="rId510" Type="http://schemas.openxmlformats.org/officeDocument/2006/relationships/slide" Target="slides/slide489.xml"/><Relationship Id="rId608" Type="http://schemas.openxmlformats.org/officeDocument/2006/relationships/slide" Target="slides/slide587.xml"/><Relationship Id="rId815" Type="http://schemas.openxmlformats.org/officeDocument/2006/relationships/slide" Target="slides/slide794.xml"/><Relationship Id="rId1238" Type="http://schemas.openxmlformats.org/officeDocument/2006/relationships/slide" Target="slides/slide1217.xml"/><Relationship Id="rId1445" Type="http://schemas.openxmlformats.org/officeDocument/2006/relationships/slide" Target="slides/slide1424.xml"/><Relationship Id="rId1652" Type="http://schemas.openxmlformats.org/officeDocument/2006/relationships/slide" Target="slides/slide1631.xml"/><Relationship Id="rId1000" Type="http://schemas.openxmlformats.org/officeDocument/2006/relationships/slide" Target="slides/slide979.xml"/><Relationship Id="rId1305" Type="http://schemas.openxmlformats.org/officeDocument/2006/relationships/slide" Target="slides/slide1284.xml"/><Relationship Id="rId1957" Type="http://schemas.openxmlformats.org/officeDocument/2006/relationships/slide" Target="slides/slide1936.xml"/><Relationship Id="rId1512" Type="http://schemas.openxmlformats.org/officeDocument/2006/relationships/slide" Target="slides/slide1491.xml"/><Relationship Id="rId1817" Type="http://schemas.openxmlformats.org/officeDocument/2006/relationships/slide" Target="slides/slide1796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7.xml"/><Relationship Id="rId2079" Type="http://schemas.openxmlformats.org/officeDocument/2006/relationships/slide" Target="slides/slide2058.xml"/><Relationship Id="rId160" Type="http://schemas.openxmlformats.org/officeDocument/2006/relationships/slide" Target="slides/slide139.xml"/><Relationship Id="rId258" Type="http://schemas.openxmlformats.org/officeDocument/2006/relationships/slide" Target="slides/slide237.xml"/><Relationship Id="rId465" Type="http://schemas.openxmlformats.org/officeDocument/2006/relationships/slide" Target="slides/slide444.xml"/><Relationship Id="rId672" Type="http://schemas.openxmlformats.org/officeDocument/2006/relationships/slide" Target="slides/slide651.xml"/><Relationship Id="rId1095" Type="http://schemas.openxmlformats.org/officeDocument/2006/relationships/slide" Target="slides/slide1074.xml"/><Relationship Id="rId118" Type="http://schemas.openxmlformats.org/officeDocument/2006/relationships/slide" Target="slides/slide97.xml"/><Relationship Id="rId325" Type="http://schemas.openxmlformats.org/officeDocument/2006/relationships/slide" Target="slides/slide304.xml"/><Relationship Id="rId532" Type="http://schemas.openxmlformats.org/officeDocument/2006/relationships/slide" Target="slides/slide511.xml"/><Relationship Id="rId977" Type="http://schemas.openxmlformats.org/officeDocument/2006/relationships/slide" Target="slides/slide956.xml"/><Relationship Id="rId1162" Type="http://schemas.openxmlformats.org/officeDocument/2006/relationships/slide" Target="slides/slide1141.xml"/><Relationship Id="rId2006" Type="http://schemas.openxmlformats.org/officeDocument/2006/relationships/slide" Target="slides/slide1985.xml"/><Relationship Id="rId837" Type="http://schemas.openxmlformats.org/officeDocument/2006/relationships/slide" Target="slides/slide816.xml"/><Relationship Id="rId1022" Type="http://schemas.openxmlformats.org/officeDocument/2006/relationships/slide" Target="slides/slide1001.xml"/><Relationship Id="rId1467" Type="http://schemas.openxmlformats.org/officeDocument/2006/relationships/slide" Target="slides/slide1446.xml"/><Relationship Id="rId1674" Type="http://schemas.openxmlformats.org/officeDocument/2006/relationships/slide" Target="slides/slide1653.xml"/><Relationship Id="rId1881" Type="http://schemas.openxmlformats.org/officeDocument/2006/relationships/slide" Target="slides/slide1860.xml"/><Relationship Id="rId904" Type="http://schemas.openxmlformats.org/officeDocument/2006/relationships/slide" Target="slides/slide883.xml"/><Relationship Id="rId1327" Type="http://schemas.openxmlformats.org/officeDocument/2006/relationships/slide" Target="slides/slide1306.xml"/><Relationship Id="rId1534" Type="http://schemas.openxmlformats.org/officeDocument/2006/relationships/slide" Target="slides/slide1513.xml"/><Relationship Id="rId1741" Type="http://schemas.openxmlformats.org/officeDocument/2006/relationships/slide" Target="slides/slide1720.xml"/><Relationship Id="rId1979" Type="http://schemas.openxmlformats.org/officeDocument/2006/relationships/slide" Target="slides/slide1958.xml"/><Relationship Id="rId33" Type="http://schemas.openxmlformats.org/officeDocument/2006/relationships/slide" Target="slides/slide12.xml"/><Relationship Id="rId1601" Type="http://schemas.openxmlformats.org/officeDocument/2006/relationships/slide" Target="slides/slide1580.xml"/><Relationship Id="rId1839" Type="http://schemas.openxmlformats.org/officeDocument/2006/relationships/slide" Target="slides/slide1818.xml"/><Relationship Id="rId182" Type="http://schemas.openxmlformats.org/officeDocument/2006/relationships/slide" Target="slides/slide161.xml"/><Relationship Id="rId1906" Type="http://schemas.openxmlformats.org/officeDocument/2006/relationships/slide" Target="slides/slide1885.xml"/><Relationship Id="rId487" Type="http://schemas.openxmlformats.org/officeDocument/2006/relationships/slide" Target="slides/slide466.xml"/><Relationship Id="rId694" Type="http://schemas.openxmlformats.org/officeDocument/2006/relationships/slide" Target="slides/slide673.xml"/><Relationship Id="rId2070" Type="http://schemas.openxmlformats.org/officeDocument/2006/relationships/slide" Target="slides/slide2049.xml"/><Relationship Id="rId347" Type="http://schemas.openxmlformats.org/officeDocument/2006/relationships/slide" Target="slides/slide326.xml"/><Relationship Id="rId999" Type="http://schemas.openxmlformats.org/officeDocument/2006/relationships/slide" Target="slides/slide978.xml"/><Relationship Id="rId1184" Type="http://schemas.openxmlformats.org/officeDocument/2006/relationships/slide" Target="slides/slide1163.xml"/><Relationship Id="rId2028" Type="http://schemas.openxmlformats.org/officeDocument/2006/relationships/slide" Target="slides/slide2007.xml"/><Relationship Id="rId554" Type="http://schemas.openxmlformats.org/officeDocument/2006/relationships/slide" Target="slides/slide533.xml"/><Relationship Id="rId761" Type="http://schemas.openxmlformats.org/officeDocument/2006/relationships/slide" Target="slides/slide740.xml"/><Relationship Id="rId859" Type="http://schemas.openxmlformats.org/officeDocument/2006/relationships/slide" Target="slides/slide838.xml"/><Relationship Id="rId1391" Type="http://schemas.openxmlformats.org/officeDocument/2006/relationships/slide" Target="slides/slide1370.xml"/><Relationship Id="rId1489" Type="http://schemas.openxmlformats.org/officeDocument/2006/relationships/slide" Target="slides/slide1468.xml"/><Relationship Id="rId1696" Type="http://schemas.openxmlformats.org/officeDocument/2006/relationships/slide" Target="slides/slide1675.xml"/><Relationship Id="rId207" Type="http://schemas.openxmlformats.org/officeDocument/2006/relationships/slide" Target="slides/slide186.xml"/><Relationship Id="rId414" Type="http://schemas.openxmlformats.org/officeDocument/2006/relationships/slide" Target="slides/slide393.xml"/><Relationship Id="rId621" Type="http://schemas.openxmlformats.org/officeDocument/2006/relationships/slide" Target="slides/slide600.xml"/><Relationship Id="rId1044" Type="http://schemas.openxmlformats.org/officeDocument/2006/relationships/slide" Target="slides/slide1023.xml"/><Relationship Id="rId1251" Type="http://schemas.openxmlformats.org/officeDocument/2006/relationships/slide" Target="slides/slide1230.xml"/><Relationship Id="rId1349" Type="http://schemas.openxmlformats.org/officeDocument/2006/relationships/slide" Target="slides/slide1328.xml"/><Relationship Id="rId719" Type="http://schemas.openxmlformats.org/officeDocument/2006/relationships/slide" Target="slides/slide698.xml"/><Relationship Id="rId926" Type="http://schemas.openxmlformats.org/officeDocument/2006/relationships/slide" Target="slides/slide905.xml"/><Relationship Id="rId1111" Type="http://schemas.openxmlformats.org/officeDocument/2006/relationships/slide" Target="slides/slide1090.xml"/><Relationship Id="rId1556" Type="http://schemas.openxmlformats.org/officeDocument/2006/relationships/slide" Target="slides/slide1535.xml"/><Relationship Id="rId1763" Type="http://schemas.openxmlformats.org/officeDocument/2006/relationships/slide" Target="slides/slide1742.xml"/><Relationship Id="rId1970" Type="http://schemas.openxmlformats.org/officeDocument/2006/relationships/slide" Target="slides/slide1949.xml"/><Relationship Id="rId55" Type="http://schemas.openxmlformats.org/officeDocument/2006/relationships/slide" Target="slides/slide34.xml"/><Relationship Id="rId1209" Type="http://schemas.openxmlformats.org/officeDocument/2006/relationships/slide" Target="slides/slide1188.xml"/><Relationship Id="rId1416" Type="http://schemas.openxmlformats.org/officeDocument/2006/relationships/slide" Target="slides/slide1395.xml"/><Relationship Id="rId1623" Type="http://schemas.openxmlformats.org/officeDocument/2006/relationships/slide" Target="slides/slide1602.xml"/><Relationship Id="rId1830" Type="http://schemas.openxmlformats.org/officeDocument/2006/relationships/slide" Target="slides/slide1809.xml"/><Relationship Id="rId1928" Type="http://schemas.openxmlformats.org/officeDocument/2006/relationships/slide" Target="slides/slide1907.xml"/><Relationship Id="rId271" Type="http://schemas.openxmlformats.org/officeDocument/2006/relationships/slide" Target="slides/slide250.xml"/><Relationship Id="rId131" Type="http://schemas.openxmlformats.org/officeDocument/2006/relationships/slide" Target="slides/slide110.xml"/><Relationship Id="rId369" Type="http://schemas.openxmlformats.org/officeDocument/2006/relationships/slide" Target="slides/slide348.xml"/><Relationship Id="rId576" Type="http://schemas.openxmlformats.org/officeDocument/2006/relationships/slide" Target="slides/slide555.xml"/><Relationship Id="rId783" Type="http://schemas.openxmlformats.org/officeDocument/2006/relationships/slide" Target="slides/slide762.xml"/><Relationship Id="rId990" Type="http://schemas.openxmlformats.org/officeDocument/2006/relationships/slide" Target="slides/slide969.xml"/><Relationship Id="rId229" Type="http://schemas.openxmlformats.org/officeDocument/2006/relationships/slide" Target="slides/slide208.xml"/><Relationship Id="rId436" Type="http://schemas.openxmlformats.org/officeDocument/2006/relationships/slide" Target="slides/slide415.xml"/><Relationship Id="rId643" Type="http://schemas.openxmlformats.org/officeDocument/2006/relationships/slide" Target="slides/slide622.xml"/><Relationship Id="rId1066" Type="http://schemas.openxmlformats.org/officeDocument/2006/relationships/slide" Target="slides/slide1045.xml"/><Relationship Id="rId1273" Type="http://schemas.openxmlformats.org/officeDocument/2006/relationships/slide" Target="slides/slide1252.xml"/><Relationship Id="rId1480" Type="http://schemas.openxmlformats.org/officeDocument/2006/relationships/slide" Target="slides/slide1459.xml"/><Relationship Id="rId850" Type="http://schemas.openxmlformats.org/officeDocument/2006/relationships/slide" Target="slides/slide829.xml"/><Relationship Id="rId948" Type="http://schemas.openxmlformats.org/officeDocument/2006/relationships/slide" Target="slides/slide927.xml"/><Relationship Id="rId1133" Type="http://schemas.openxmlformats.org/officeDocument/2006/relationships/slide" Target="slides/slide1112.xml"/><Relationship Id="rId1578" Type="http://schemas.openxmlformats.org/officeDocument/2006/relationships/slide" Target="slides/slide1557.xml"/><Relationship Id="rId1785" Type="http://schemas.openxmlformats.org/officeDocument/2006/relationships/slide" Target="slides/slide1764.xml"/><Relationship Id="rId1992" Type="http://schemas.openxmlformats.org/officeDocument/2006/relationships/slide" Target="slides/slide1971.xml"/><Relationship Id="rId77" Type="http://schemas.openxmlformats.org/officeDocument/2006/relationships/slide" Target="slides/slide56.xml"/><Relationship Id="rId503" Type="http://schemas.openxmlformats.org/officeDocument/2006/relationships/slide" Target="slides/slide482.xml"/><Relationship Id="rId710" Type="http://schemas.openxmlformats.org/officeDocument/2006/relationships/slide" Target="slides/slide689.xml"/><Relationship Id="rId808" Type="http://schemas.openxmlformats.org/officeDocument/2006/relationships/slide" Target="slides/slide787.xml"/><Relationship Id="rId1340" Type="http://schemas.openxmlformats.org/officeDocument/2006/relationships/slide" Target="slides/slide1319.xml"/><Relationship Id="rId1438" Type="http://schemas.openxmlformats.org/officeDocument/2006/relationships/slide" Target="slides/slide1417.xml"/><Relationship Id="rId1645" Type="http://schemas.openxmlformats.org/officeDocument/2006/relationships/slide" Target="slides/slide1624.xml"/><Relationship Id="rId1200" Type="http://schemas.openxmlformats.org/officeDocument/2006/relationships/slide" Target="slides/slide1179.xml"/><Relationship Id="rId1852" Type="http://schemas.openxmlformats.org/officeDocument/2006/relationships/slide" Target="slides/slide1831.xml"/><Relationship Id="rId1505" Type="http://schemas.openxmlformats.org/officeDocument/2006/relationships/slide" Target="slides/slide1484.xml"/><Relationship Id="rId1712" Type="http://schemas.openxmlformats.org/officeDocument/2006/relationships/slide" Target="slides/slide1691.xml"/><Relationship Id="rId293" Type="http://schemas.openxmlformats.org/officeDocument/2006/relationships/slide" Target="slides/slide272.xml"/><Relationship Id="rId153" Type="http://schemas.openxmlformats.org/officeDocument/2006/relationships/slide" Target="slides/slide132.xml"/><Relationship Id="rId360" Type="http://schemas.openxmlformats.org/officeDocument/2006/relationships/slide" Target="slides/slide339.xml"/><Relationship Id="rId598" Type="http://schemas.openxmlformats.org/officeDocument/2006/relationships/slide" Target="slides/slide577.xml"/><Relationship Id="rId2041" Type="http://schemas.openxmlformats.org/officeDocument/2006/relationships/slide" Target="slides/slide2020.xml"/><Relationship Id="rId220" Type="http://schemas.openxmlformats.org/officeDocument/2006/relationships/slide" Target="slides/slide199.xml"/><Relationship Id="rId458" Type="http://schemas.openxmlformats.org/officeDocument/2006/relationships/slide" Target="slides/slide437.xml"/><Relationship Id="rId665" Type="http://schemas.openxmlformats.org/officeDocument/2006/relationships/slide" Target="slides/slide644.xml"/><Relationship Id="rId872" Type="http://schemas.openxmlformats.org/officeDocument/2006/relationships/slide" Target="slides/slide851.xml"/><Relationship Id="rId1088" Type="http://schemas.openxmlformats.org/officeDocument/2006/relationships/slide" Target="slides/slide1067.xml"/><Relationship Id="rId1295" Type="http://schemas.openxmlformats.org/officeDocument/2006/relationships/slide" Target="slides/slide1274.xml"/><Relationship Id="rId318" Type="http://schemas.openxmlformats.org/officeDocument/2006/relationships/slide" Target="slides/slide297.xml"/><Relationship Id="rId525" Type="http://schemas.openxmlformats.org/officeDocument/2006/relationships/slide" Target="slides/slide504.xml"/><Relationship Id="rId732" Type="http://schemas.openxmlformats.org/officeDocument/2006/relationships/slide" Target="slides/slide711.xml"/><Relationship Id="rId1155" Type="http://schemas.openxmlformats.org/officeDocument/2006/relationships/slide" Target="slides/slide1134.xml"/><Relationship Id="rId1362" Type="http://schemas.openxmlformats.org/officeDocument/2006/relationships/slide" Target="slides/slide1341.xml"/><Relationship Id="rId99" Type="http://schemas.openxmlformats.org/officeDocument/2006/relationships/slide" Target="slides/slide78.xml"/><Relationship Id="rId1015" Type="http://schemas.openxmlformats.org/officeDocument/2006/relationships/slide" Target="slides/slide994.xml"/><Relationship Id="rId1222" Type="http://schemas.openxmlformats.org/officeDocument/2006/relationships/slide" Target="slides/slide1201.xml"/><Relationship Id="rId1667" Type="http://schemas.openxmlformats.org/officeDocument/2006/relationships/slide" Target="slides/slide1646.xml"/><Relationship Id="rId1874" Type="http://schemas.openxmlformats.org/officeDocument/2006/relationships/slide" Target="slides/slide1853.xml"/><Relationship Id="rId1527" Type="http://schemas.openxmlformats.org/officeDocument/2006/relationships/slide" Target="slides/slide1506.xml"/><Relationship Id="rId1734" Type="http://schemas.openxmlformats.org/officeDocument/2006/relationships/slide" Target="slides/slide1713.xml"/><Relationship Id="rId1941" Type="http://schemas.openxmlformats.org/officeDocument/2006/relationships/slide" Target="slides/slide1920.xml"/><Relationship Id="rId26" Type="http://schemas.openxmlformats.org/officeDocument/2006/relationships/slide" Target="slides/slide5.xml"/><Relationship Id="rId175" Type="http://schemas.openxmlformats.org/officeDocument/2006/relationships/slide" Target="slides/slide154.xml"/><Relationship Id="rId1801" Type="http://schemas.openxmlformats.org/officeDocument/2006/relationships/slide" Target="slides/slide1780.xml"/><Relationship Id="rId382" Type="http://schemas.openxmlformats.org/officeDocument/2006/relationships/slide" Target="slides/slide361.xml"/><Relationship Id="rId687" Type="http://schemas.openxmlformats.org/officeDocument/2006/relationships/slide" Target="slides/slide666.xml"/><Relationship Id="rId2063" Type="http://schemas.openxmlformats.org/officeDocument/2006/relationships/slide" Target="slides/slide2042.xml"/><Relationship Id="rId242" Type="http://schemas.openxmlformats.org/officeDocument/2006/relationships/slide" Target="slides/slide221.xml"/><Relationship Id="rId894" Type="http://schemas.openxmlformats.org/officeDocument/2006/relationships/slide" Target="slides/slide873.xml"/><Relationship Id="rId1177" Type="http://schemas.openxmlformats.org/officeDocument/2006/relationships/slide" Target="slides/slide1156.xml"/><Relationship Id="rId102" Type="http://schemas.openxmlformats.org/officeDocument/2006/relationships/slide" Target="slides/slide81.xml"/><Relationship Id="rId547" Type="http://schemas.openxmlformats.org/officeDocument/2006/relationships/slide" Target="slides/slide526.xml"/><Relationship Id="rId754" Type="http://schemas.openxmlformats.org/officeDocument/2006/relationships/slide" Target="slides/slide733.xml"/><Relationship Id="rId961" Type="http://schemas.openxmlformats.org/officeDocument/2006/relationships/slide" Target="slides/slide940.xml"/><Relationship Id="rId1384" Type="http://schemas.openxmlformats.org/officeDocument/2006/relationships/slide" Target="slides/slide1363.xml"/><Relationship Id="rId1591" Type="http://schemas.openxmlformats.org/officeDocument/2006/relationships/slide" Target="slides/slide1570.xml"/><Relationship Id="rId1689" Type="http://schemas.openxmlformats.org/officeDocument/2006/relationships/slide" Target="slides/slide1668.xml"/><Relationship Id="rId90" Type="http://schemas.openxmlformats.org/officeDocument/2006/relationships/slide" Target="slides/slide69.xml"/><Relationship Id="rId407" Type="http://schemas.openxmlformats.org/officeDocument/2006/relationships/slide" Target="slides/slide386.xml"/><Relationship Id="rId614" Type="http://schemas.openxmlformats.org/officeDocument/2006/relationships/slide" Target="slides/slide593.xml"/><Relationship Id="rId821" Type="http://schemas.openxmlformats.org/officeDocument/2006/relationships/slide" Target="slides/slide800.xml"/><Relationship Id="rId1037" Type="http://schemas.openxmlformats.org/officeDocument/2006/relationships/slide" Target="slides/slide1016.xml"/><Relationship Id="rId1244" Type="http://schemas.openxmlformats.org/officeDocument/2006/relationships/slide" Target="slides/slide1223.xml"/><Relationship Id="rId1451" Type="http://schemas.openxmlformats.org/officeDocument/2006/relationships/slide" Target="slides/slide1430.xml"/><Relationship Id="rId1896" Type="http://schemas.openxmlformats.org/officeDocument/2006/relationships/slide" Target="slides/slide1875.xml"/><Relationship Id="rId919" Type="http://schemas.openxmlformats.org/officeDocument/2006/relationships/slide" Target="slides/slide898.xml"/><Relationship Id="rId1104" Type="http://schemas.openxmlformats.org/officeDocument/2006/relationships/slide" Target="slides/slide1083.xml"/><Relationship Id="rId1311" Type="http://schemas.openxmlformats.org/officeDocument/2006/relationships/slide" Target="slides/slide1290.xml"/><Relationship Id="rId1549" Type="http://schemas.openxmlformats.org/officeDocument/2006/relationships/slide" Target="slides/slide1528.xml"/><Relationship Id="rId1756" Type="http://schemas.openxmlformats.org/officeDocument/2006/relationships/slide" Target="slides/slide1735.xml"/><Relationship Id="rId1963" Type="http://schemas.openxmlformats.org/officeDocument/2006/relationships/slide" Target="slides/slide1942.xml"/><Relationship Id="rId48" Type="http://schemas.openxmlformats.org/officeDocument/2006/relationships/slide" Target="slides/slide27.xml"/><Relationship Id="rId1409" Type="http://schemas.openxmlformats.org/officeDocument/2006/relationships/slide" Target="slides/slide1388.xml"/><Relationship Id="rId1616" Type="http://schemas.openxmlformats.org/officeDocument/2006/relationships/slide" Target="slides/slide1595.xml"/><Relationship Id="rId1823" Type="http://schemas.openxmlformats.org/officeDocument/2006/relationships/slide" Target="slides/slide1802.xml"/><Relationship Id="rId197" Type="http://schemas.openxmlformats.org/officeDocument/2006/relationships/slide" Target="slides/slide176.xml"/><Relationship Id="rId2085" Type="http://schemas.openxmlformats.org/officeDocument/2006/relationships/viewProps" Target="viewProps.xml"/><Relationship Id="rId264" Type="http://schemas.openxmlformats.org/officeDocument/2006/relationships/slide" Target="slides/slide243.xml"/><Relationship Id="rId471" Type="http://schemas.openxmlformats.org/officeDocument/2006/relationships/slide" Target="slides/slide450.xml"/><Relationship Id="rId124" Type="http://schemas.openxmlformats.org/officeDocument/2006/relationships/slide" Target="slides/slide103.xml"/><Relationship Id="rId569" Type="http://schemas.openxmlformats.org/officeDocument/2006/relationships/slide" Target="slides/slide548.xml"/><Relationship Id="rId776" Type="http://schemas.openxmlformats.org/officeDocument/2006/relationships/slide" Target="slides/slide755.xml"/><Relationship Id="rId983" Type="http://schemas.openxmlformats.org/officeDocument/2006/relationships/slide" Target="slides/slide962.xml"/><Relationship Id="rId1199" Type="http://schemas.openxmlformats.org/officeDocument/2006/relationships/slide" Target="slides/slide1178.xml"/><Relationship Id="rId331" Type="http://schemas.openxmlformats.org/officeDocument/2006/relationships/slide" Target="slides/slide310.xml"/><Relationship Id="rId429" Type="http://schemas.openxmlformats.org/officeDocument/2006/relationships/slide" Target="slides/slide408.xml"/><Relationship Id="rId636" Type="http://schemas.openxmlformats.org/officeDocument/2006/relationships/slide" Target="slides/slide615.xml"/><Relationship Id="rId1059" Type="http://schemas.openxmlformats.org/officeDocument/2006/relationships/slide" Target="slides/slide1038.xml"/><Relationship Id="rId1266" Type="http://schemas.openxmlformats.org/officeDocument/2006/relationships/slide" Target="slides/slide1245.xml"/><Relationship Id="rId1473" Type="http://schemas.openxmlformats.org/officeDocument/2006/relationships/slide" Target="slides/slide1452.xml"/><Relationship Id="rId2012" Type="http://schemas.openxmlformats.org/officeDocument/2006/relationships/slide" Target="slides/slide1991.xml"/><Relationship Id="rId843" Type="http://schemas.openxmlformats.org/officeDocument/2006/relationships/slide" Target="slides/slide822.xml"/><Relationship Id="rId1126" Type="http://schemas.openxmlformats.org/officeDocument/2006/relationships/slide" Target="slides/slide1105.xml"/><Relationship Id="rId1680" Type="http://schemas.openxmlformats.org/officeDocument/2006/relationships/slide" Target="slides/slide1659.xml"/><Relationship Id="rId1778" Type="http://schemas.openxmlformats.org/officeDocument/2006/relationships/slide" Target="slides/slide1757.xml"/><Relationship Id="rId1985" Type="http://schemas.openxmlformats.org/officeDocument/2006/relationships/slide" Target="slides/slide1964.xml"/><Relationship Id="rId703" Type="http://schemas.openxmlformats.org/officeDocument/2006/relationships/slide" Target="slides/slide682.xml"/><Relationship Id="rId910" Type="http://schemas.openxmlformats.org/officeDocument/2006/relationships/slide" Target="slides/slide889.xml"/><Relationship Id="rId1333" Type="http://schemas.openxmlformats.org/officeDocument/2006/relationships/slide" Target="slides/slide1312.xml"/><Relationship Id="rId1540" Type="http://schemas.openxmlformats.org/officeDocument/2006/relationships/slide" Target="slides/slide1519.xml"/><Relationship Id="rId1638" Type="http://schemas.openxmlformats.org/officeDocument/2006/relationships/slide" Target="slides/slide1617.xml"/><Relationship Id="rId1400" Type="http://schemas.openxmlformats.org/officeDocument/2006/relationships/slide" Target="slides/slide1379.xml"/><Relationship Id="rId1845" Type="http://schemas.openxmlformats.org/officeDocument/2006/relationships/slide" Target="slides/slide1824.xml"/><Relationship Id="rId1705" Type="http://schemas.openxmlformats.org/officeDocument/2006/relationships/slide" Target="slides/slide1684.xml"/><Relationship Id="rId1912" Type="http://schemas.openxmlformats.org/officeDocument/2006/relationships/slide" Target="slides/slide1891.xml"/><Relationship Id="rId286" Type="http://schemas.openxmlformats.org/officeDocument/2006/relationships/slide" Target="slides/slide265.xml"/><Relationship Id="rId493" Type="http://schemas.openxmlformats.org/officeDocument/2006/relationships/slide" Target="slides/slide472.xml"/><Relationship Id="rId146" Type="http://schemas.openxmlformats.org/officeDocument/2006/relationships/slide" Target="slides/slide125.xml"/><Relationship Id="rId353" Type="http://schemas.openxmlformats.org/officeDocument/2006/relationships/slide" Target="slides/slide332.xml"/><Relationship Id="rId560" Type="http://schemas.openxmlformats.org/officeDocument/2006/relationships/slide" Target="slides/slide539.xml"/><Relationship Id="rId798" Type="http://schemas.openxmlformats.org/officeDocument/2006/relationships/slide" Target="slides/slide777.xml"/><Relationship Id="rId1190" Type="http://schemas.openxmlformats.org/officeDocument/2006/relationships/slide" Target="slides/slide1169.xml"/><Relationship Id="rId2034" Type="http://schemas.openxmlformats.org/officeDocument/2006/relationships/slide" Target="slides/slide2013.xml"/><Relationship Id="rId213" Type="http://schemas.openxmlformats.org/officeDocument/2006/relationships/slide" Target="slides/slide192.xml"/><Relationship Id="rId420" Type="http://schemas.openxmlformats.org/officeDocument/2006/relationships/slide" Target="slides/slide399.xml"/><Relationship Id="rId658" Type="http://schemas.openxmlformats.org/officeDocument/2006/relationships/slide" Target="slides/slide637.xml"/><Relationship Id="rId865" Type="http://schemas.openxmlformats.org/officeDocument/2006/relationships/slide" Target="slides/slide844.xml"/><Relationship Id="rId1050" Type="http://schemas.openxmlformats.org/officeDocument/2006/relationships/slide" Target="slides/slide1029.xml"/><Relationship Id="rId1288" Type="http://schemas.openxmlformats.org/officeDocument/2006/relationships/slide" Target="slides/slide1267.xml"/><Relationship Id="rId1495" Type="http://schemas.openxmlformats.org/officeDocument/2006/relationships/slide" Target="slides/slide1474.xml"/><Relationship Id="rId518" Type="http://schemas.openxmlformats.org/officeDocument/2006/relationships/slide" Target="slides/slide497.xml"/><Relationship Id="rId725" Type="http://schemas.openxmlformats.org/officeDocument/2006/relationships/slide" Target="slides/slide704.xml"/><Relationship Id="rId932" Type="http://schemas.openxmlformats.org/officeDocument/2006/relationships/slide" Target="slides/slide911.xml"/><Relationship Id="rId1148" Type="http://schemas.openxmlformats.org/officeDocument/2006/relationships/slide" Target="slides/slide1127.xml"/><Relationship Id="rId1355" Type="http://schemas.openxmlformats.org/officeDocument/2006/relationships/slide" Target="slides/slide1334.xml"/><Relationship Id="rId1562" Type="http://schemas.openxmlformats.org/officeDocument/2006/relationships/slide" Target="slides/slide1541.xml"/><Relationship Id="rId1008" Type="http://schemas.openxmlformats.org/officeDocument/2006/relationships/slide" Target="slides/slide987.xml"/><Relationship Id="rId1215" Type="http://schemas.openxmlformats.org/officeDocument/2006/relationships/slide" Target="slides/slide1194.xml"/><Relationship Id="rId1422" Type="http://schemas.openxmlformats.org/officeDocument/2006/relationships/slide" Target="slides/slide1401.xml"/><Relationship Id="rId1867" Type="http://schemas.openxmlformats.org/officeDocument/2006/relationships/slide" Target="slides/slide1846.xml"/><Relationship Id="rId61" Type="http://schemas.openxmlformats.org/officeDocument/2006/relationships/slide" Target="slides/slide40.xml"/><Relationship Id="rId1727" Type="http://schemas.openxmlformats.org/officeDocument/2006/relationships/slide" Target="slides/slide1706.xml"/><Relationship Id="rId1934" Type="http://schemas.openxmlformats.org/officeDocument/2006/relationships/slide" Target="slides/slide1913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7.xml"/><Relationship Id="rId375" Type="http://schemas.openxmlformats.org/officeDocument/2006/relationships/slide" Target="slides/slide354.xml"/><Relationship Id="rId582" Type="http://schemas.openxmlformats.org/officeDocument/2006/relationships/slide" Target="slides/slide561.xml"/><Relationship Id="rId2056" Type="http://schemas.openxmlformats.org/officeDocument/2006/relationships/slide" Target="slides/slide2035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4.xml"/><Relationship Id="rId442" Type="http://schemas.openxmlformats.org/officeDocument/2006/relationships/slide" Target="slides/slide421.xml"/><Relationship Id="rId887" Type="http://schemas.openxmlformats.org/officeDocument/2006/relationships/slide" Target="slides/slide866.xml"/><Relationship Id="rId1072" Type="http://schemas.openxmlformats.org/officeDocument/2006/relationships/slide" Target="slides/slide1051.xml"/><Relationship Id="rId302" Type="http://schemas.openxmlformats.org/officeDocument/2006/relationships/slide" Target="slides/slide281.xml"/><Relationship Id="rId747" Type="http://schemas.openxmlformats.org/officeDocument/2006/relationships/slide" Target="slides/slide726.xml"/><Relationship Id="rId954" Type="http://schemas.openxmlformats.org/officeDocument/2006/relationships/slide" Target="slides/slide933.xml"/><Relationship Id="rId1377" Type="http://schemas.openxmlformats.org/officeDocument/2006/relationships/slide" Target="slides/slide1356.xml"/><Relationship Id="rId1584" Type="http://schemas.openxmlformats.org/officeDocument/2006/relationships/slide" Target="slides/slide1563.xml"/><Relationship Id="rId1791" Type="http://schemas.openxmlformats.org/officeDocument/2006/relationships/slide" Target="slides/slide1770.xml"/><Relationship Id="rId83" Type="http://schemas.openxmlformats.org/officeDocument/2006/relationships/slide" Target="slides/slide62.xml"/><Relationship Id="rId607" Type="http://schemas.openxmlformats.org/officeDocument/2006/relationships/slide" Target="slides/slide586.xml"/><Relationship Id="rId814" Type="http://schemas.openxmlformats.org/officeDocument/2006/relationships/slide" Target="slides/slide793.xml"/><Relationship Id="rId1237" Type="http://schemas.openxmlformats.org/officeDocument/2006/relationships/slide" Target="slides/slide1216.xml"/><Relationship Id="rId1444" Type="http://schemas.openxmlformats.org/officeDocument/2006/relationships/slide" Target="slides/slide1423.xml"/><Relationship Id="rId1651" Type="http://schemas.openxmlformats.org/officeDocument/2006/relationships/slide" Target="slides/slide1630.xml"/><Relationship Id="rId1889" Type="http://schemas.openxmlformats.org/officeDocument/2006/relationships/slide" Target="slides/slide1868.xml"/><Relationship Id="rId1304" Type="http://schemas.openxmlformats.org/officeDocument/2006/relationships/slide" Target="slides/slide1283.xml"/><Relationship Id="rId1511" Type="http://schemas.openxmlformats.org/officeDocument/2006/relationships/slide" Target="slides/slide1490.xml"/><Relationship Id="rId1749" Type="http://schemas.openxmlformats.org/officeDocument/2006/relationships/slide" Target="slides/slide1728.xml"/><Relationship Id="rId1956" Type="http://schemas.openxmlformats.org/officeDocument/2006/relationships/slide" Target="slides/slide1935.xml"/><Relationship Id="rId1609" Type="http://schemas.openxmlformats.org/officeDocument/2006/relationships/slide" Target="slides/slide1588.xml"/><Relationship Id="rId1816" Type="http://schemas.openxmlformats.org/officeDocument/2006/relationships/slide" Target="slides/slide1795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6.xml"/><Relationship Id="rId2078" Type="http://schemas.openxmlformats.org/officeDocument/2006/relationships/slide" Target="slides/slide2057.xml"/><Relationship Id="rId257" Type="http://schemas.openxmlformats.org/officeDocument/2006/relationships/slide" Target="slides/slide236.xml"/><Relationship Id="rId464" Type="http://schemas.openxmlformats.org/officeDocument/2006/relationships/slide" Target="slides/slide443.xml"/><Relationship Id="rId1094" Type="http://schemas.openxmlformats.org/officeDocument/2006/relationships/slide" Target="slides/slide1073.xml"/><Relationship Id="rId117" Type="http://schemas.openxmlformats.org/officeDocument/2006/relationships/slide" Target="slides/slide96.xml"/><Relationship Id="rId671" Type="http://schemas.openxmlformats.org/officeDocument/2006/relationships/slide" Target="slides/slide650.xml"/><Relationship Id="rId769" Type="http://schemas.openxmlformats.org/officeDocument/2006/relationships/slide" Target="slides/slide748.xml"/><Relationship Id="rId976" Type="http://schemas.openxmlformats.org/officeDocument/2006/relationships/slide" Target="slides/slide955.xml"/><Relationship Id="rId1399" Type="http://schemas.openxmlformats.org/officeDocument/2006/relationships/slide" Target="slides/slide1378.xml"/><Relationship Id="rId324" Type="http://schemas.openxmlformats.org/officeDocument/2006/relationships/slide" Target="slides/slide303.xml"/><Relationship Id="rId531" Type="http://schemas.openxmlformats.org/officeDocument/2006/relationships/slide" Target="slides/slide510.xml"/><Relationship Id="rId629" Type="http://schemas.openxmlformats.org/officeDocument/2006/relationships/slide" Target="slides/slide608.xml"/><Relationship Id="rId1161" Type="http://schemas.openxmlformats.org/officeDocument/2006/relationships/slide" Target="slides/slide1140.xml"/><Relationship Id="rId1259" Type="http://schemas.openxmlformats.org/officeDocument/2006/relationships/slide" Target="slides/slide1238.xml"/><Relationship Id="rId1466" Type="http://schemas.openxmlformats.org/officeDocument/2006/relationships/slide" Target="slides/slide1445.xml"/><Relationship Id="rId2005" Type="http://schemas.openxmlformats.org/officeDocument/2006/relationships/slide" Target="slides/slide1984.xml"/><Relationship Id="rId836" Type="http://schemas.openxmlformats.org/officeDocument/2006/relationships/slide" Target="slides/slide815.xml"/><Relationship Id="rId1021" Type="http://schemas.openxmlformats.org/officeDocument/2006/relationships/slide" Target="slides/slide1000.xml"/><Relationship Id="rId1119" Type="http://schemas.openxmlformats.org/officeDocument/2006/relationships/slide" Target="slides/slide1098.xml"/><Relationship Id="rId1673" Type="http://schemas.openxmlformats.org/officeDocument/2006/relationships/slide" Target="slides/slide1652.xml"/><Relationship Id="rId1880" Type="http://schemas.openxmlformats.org/officeDocument/2006/relationships/slide" Target="slides/slide1859.xml"/><Relationship Id="rId1978" Type="http://schemas.openxmlformats.org/officeDocument/2006/relationships/slide" Target="slides/slide1957.xml"/><Relationship Id="rId903" Type="http://schemas.openxmlformats.org/officeDocument/2006/relationships/slide" Target="slides/slide882.xml"/><Relationship Id="rId1326" Type="http://schemas.openxmlformats.org/officeDocument/2006/relationships/slide" Target="slides/slide1305.xml"/><Relationship Id="rId1533" Type="http://schemas.openxmlformats.org/officeDocument/2006/relationships/slide" Target="slides/slide1512.xml"/><Relationship Id="rId1740" Type="http://schemas.openxmlformats.org/officeDocument/2006/relationships/slide" Target="slides/slide1719.xml"/><Relationship Id="rId32" Type="http://schemas.openxmlformats.org/officeDocument/2006/relationships/slide" Target="slides/slide11.xml"/><Relationship Id="rId1600" Type="http://schemas.openxmlformats.org/officeDocument/2006/relationships/slide" Target="slides/slide1579.xml"/><Relationship Id="rId1838" Type="http://schemas.openxmlformats.org/officeDocument/2006/relationships/slide" Target="slides/slide1817.xml"/><Relationship Id="rId181" Type="http://schemas.openxmlformats.org/officeDocument/2006/relationships/slide" Target="slides/slide160.xml"/><Relationship Id="rId1905" Type="http://schemas.openxmlformats.org/officeDocument/2006/relationships/slide" Target="slides/slide1884.xml"/><Relationship Id="rId279" Type="http://schemas.openxmlformats.org/officeDocument/2006/relationships/slide" Target="slides/slide258.xml"/><Relationship Id="rId486" Type="http://schemas.openxmlformats.org/officeDocument/2006/relationships/slide" Target="slides/slide465.xml"/><Relationship Id="rId693" Type="http://schemas.openxmlformats.org/officeDocument/2006/relationships/slide" Target="slides/slide672.xml"/><Relationship Id="rId139" Type="http://schemas.openxmlformats.org/officeDocument/2006/relationships/slide" Target="slides/slide118.xml"/><Relationship Id="rId346" Type="http://schemas.openxmlformats.org/officeDocument/2006/relationships/slide" Target="slides/slide325.xml"/><Relationship Id="rId553" Type="http://schemas.openxmlformats.org/officeDocument/2006/relationships/slide" Target="slides/slide532.xml"/><Relationship Id="rId760" Type="http://schemas.openxmlformats.org/officeDocument/2006/relationships/slide" Target="slides/slide739.xml"/><Relationship Id="rId998" Type="http://schemas.openxmlformats.org/officeDocument/2006/relationships/slide" Target="slides/slide977.xml"/><Relationship Id="rId1183" Type="http://schemas.openxmlformats.org/officeDocument/2006/relationships/slide" Target="slides/slide1162.xml"/><Relationship Id="rId1390" Type="http://schemas.openxmlformats.org/officeDocument/2006/relationships/slide" Target="slides/slide1369.xml"/><Relationship Id="rId2027" Type="http://schemas.openxmlformats.org/officeDocument/2006/relationships/slide" Target="slides/slide2006.xml"/><Relationship Id="rId206" Type="http://schemas.openxmlformats.org/officeDocument/2006/relationships/slide" Target="slides/slide185.xml"/><Relationship Id="rId413" Type="http://schemas.openxmlformats.org/officeDocument/2006/relationships/slide" Target="slides/slide392.xml"/><Relationship Id="rId858" Type="http://schemas.openxmlformats.org/officeDocument/2006/relationships/slide" Target="slides/slide837.xml"/><Relationship Id="rId1043" Type="http://schemas.openxmlformats.org/officeDocument/2006/relationships/slide" Target="slides/slide1022.xml"/><Relationship Id="rId1488" Type="http://schemas.openxmlformats.org/officeDocument/2006/relationships/slide" Target="slides/slide1467.xml"/><Relationship Id="rId1695" Type="http://schemas.openxmlformats.org/officeDocument/2006/relationships/slide" Target="slides/slide1674.xml"/><Relationship Id="rId620" Type="http://schemas.openxmlformats.org/officeDocument/2006/relationships/slide" Target="slides/slide599.xml"/><Relationship Id="rId718" Type="http://schemas.openxmlformats.org/officeDocument/2006/relationships/slide" Target="slides/slide697.xml"/><Relationship Id="rId925" Type="http://schemas.openxmlformats.org/officeDocument/2006/relationships/slide" Target="slides/slide904.xml"/><Relationship Id="rId1250" Type="http://schemas.openxmlformats.org/officeDocument/2006/relationships/slide" Target="slides/slide1229.xml"/><Relationship Id="rId1348" Type="http://schemas.openxmlformats.org/officeDocument/2006/relationships/slide" Target="slides/slide1327.xml"/><Relationship Id="rId1555" Type="http://schemas.openxmlformats.org/officeDocument/2006/relationships/slide" Target="slides/slide1534.xml"/><Relationship Id="rId1762" Type="http://schemas.openxmlformats.org/officeDocument/2006/relationships/slide" Target="slides/slide1741.xml"/><Relationship Id="rId1110" Type="http://schemas.openxmlformats.org/officeDocument/2006/relationships/slide" Target="slides/slide1089.xml"/><Relationship Id="rId1208" Type="http://schemas.openxmlformats.org/officeDocument/2006/relationships/slide" Target="slides/slide1187.xml"/><Relationship Id="rId1415" Type="http://schemas.openxmlformats.org/officeDocument/2006/relationships/slide" Target="slides/slide1394.xml"/><Relationship Id="rId54" Type="http://schemas.openxmlformats.org/officeDocument/2006/relationships/slide" Target="slides/slide33.xml"/><Relationship Id="rId1622" Type="http://schemas.openxmlformats.org/officeDocument/2006/relationships/slide" Target="slides/slide1601.xml"/><Relationship Id="rId1927" Type="http://schemas.openxmlformats.org/officeDocument/2006/relationships/slide" Target="slides/slide1906.xml"/><Relationship Id="rId270" Type="http://schemas.openxmlformats.org/officeDocument/2006/relationships/slide" Target="slides/slide249.xml"/><Relationship Id="rId130" Type="http://schemas.openxmlformats.org/officeDocument/2006/relationships/slide" Target="slides/slide109.xml"/><Relationship Id="rId368" Type="http://schemas.openxmlformats.org/officeDocument/2006/relationships/slide" Target="slides/slide347.xml"/><Relationship Id="rId575" Type="http://schemas.openxmlformats.org/officeDocument/2006/relationships/slide" Target="slides/slide554.xml"/><Relationship Id="rId782" Type="http://schemas.openxmlformats.org/officeDocument/2006/relationships/slide" Target="slides/slide761.xml"/><Relationship Id="rId2049" Type="http://schemas.openxmlformats.org/officeDocument/2006/relationships/slide" Target="slides/slide2028.xml"/><Relationship Id="rId228" Type="http://schemas.openxmlformats.org/officeDocument/2006/relationships/slide" Target="slides/slide207.xml"/><Relationship Id="rId435" Type="http://schemas.openxmlformats.org/officeDocument/2006/relationships/slide" Target="slides/slide414.xml"/><Relationship Id="rId642" Type="http://schemas.openxmlformats.org/officeDocument/2006/relationships/slide" Target="slides/slide621.xml"/><Relationship Id="rId1065" Type="http://schemas.openxmlformats.org/officeDocument/2006/relationships/slide" Target="slides/slide1044.xml"/><Relationship Id="rId1272" Type="http://schemas.openxmlformats.org/officeDocument/2006/relationships/slide" Target="slides/slide1251.xml"/><Relationship Id="rId502" Type="http://schemas.openxmlformats.org/officeDocument/2006/relationships/slide" Target="slides/slide481.xml"/><Relationship Id="rId947" Type="http://schemas.openxmlformats.org/officeDocument/2006/relationships/slide" Target="slides/slide926.xml"/><Relationship Id="rId1132" Type="http://schemas.openxmlformats.org/officeDocument/2006/relationships/slide" Target="slides/slide1111.xml"/><Relationship Id="rId1577" Type="http://schemas.openxmlformats.org/officeDocument/2006/relationships/slide" Target="slides/slide1556.xml"/><Relationship Id="rId1784" Type="http://schemas.openxmlformats.org/officeDocument/2006/relationships/slide" Target="slides/slide1763.xml"/><Relationship Id="rId1991" Type="http://schemas.openxmlformats.org/officeDocument/2006/relationships/slide" Target="slides/slide1970.xml"/><Relationship Id="rId76" Type="http://schemas.openxmlformats.org/officeDocument/2006/relationships/slide" Target="slides/slide55.xml"/><Relationship Id="rId807" Type="http://schemas.openxmlformats.org/officeDocument/2006/relationships/slide" Target="slides/slide786.xml"/><Relationship Id="rId1437" Type="http://schemas.openxmlformats.org/officeDocument/2006/relationships/slide" Target="slides/slide1416.xml"/><Relationship Id="rId1644" Type="http://schemas.openxmlformats.org/officeDocument/2006/relationships/slide" Target="slides/slide1623.xml"/><Relationship Id="rId1851" Type="http://schemas.openxmlformats.org/officeDocument/2006/relationships/slide" Target="slides/slide1830.xml"/><Relationship Id="rId1504" Type="http://schemas.openxmlformats.org/officeDocument/2006/relationships/slide" Target="slides/slide1483.xml"/><Relationship Id="rId1711" Type="http://schemas.openxmlformats.org/officeDocument/2006/relationships/slide" Target="slides/slide1690.xml"/><Relationship Id="rId1949" Type="http://schemas.openxmlformats.org/officeDocument/2006/relationships/slide" Target="slides/slide1928.xml"/><Relationship Id="rId292" Type="http://schemas.openxmlformats.org/officeDocument/2006/relationships/slide" Target="slides/slide271.xml"/><Relationship Id="rId1809" Type="http://schemas.openxmlformats.org/officeDocument/2006/relationships/slide" Target="slides/slide1788.xml"/><Relationship Id="rId597" Type="http://schemas.openxmlformats.org/officeDocument/2006/relationships/slide" Target="slides/slide576.xml"/><Relationship Id="rId152" Type="http://schemas.openxmlformats.org/officeDocument/2006/relationships/slide" Target="slides/slide131.xml"/><Relationship Id="rId457" Type="http://schemas.openxmlformats.org/officeDocument/2006/relationships/slide" Target="slides/slide436.xml"/><Relationship Id="rId1087" Type="http://schemas.openxmlformats.org/officeDocument/2006/relationships/slide" Target="slides/slide1066.xml"/><Relationship Id="rId1294" Type="http://schemas.openxmlformats.org/officeDocument/2006/relationships/slide" Target="slides/slide1273.xml"/><Relationship Id="rId2040" Type="http://schemas.openxmlformats.org/officeDocument/2006/relationships/slide" Target="slides/slide2019.xml"/><Relationship Id="rId664" Type="http://schemas.openxmlformats.org/officeDocument/2006/relationships/slide" Target="slides/slide643.xml"/><Relationship Id="rId871" Type="http://schemas.openxmlformats.org/officeDocument/2006/relationships/slide" Target="slides/slide850.xml"/><Relationship Id="rId969" Type="http://schemas.openxmlformats.org/officeDocument/2006/relationships/slide" Target="slides/slide948.xml"/><Relationship Id="rId1599" Type="http://schemas.openxmlformats.org/officeDocument/2006/relationships/slide" Target="slides/slide1578.xml"/><Relationship Id="rId317" Type="http://schemas.openxmlformats.org/officeDocument/2006/relationships/slide" Target="slides/slide296.xml"/><Relationship Id="rId524" Type="http://schemas.openxmlformats.org/officeDocument/2006/relationships/slide" Target="slides/slide503.xml"/><Relationship Id="rId731" Type="http://schemas.openxmlformats.org/officeDocument/2006/relationships/slide" Target="slides/slide710.xml"/><Relationship Id="rId1154" Type="http://schemas.openxmlformats.org/officeDocument/2006/relationships/slide" Target="slides/slide1133.xml"/><Relationship Id="rId1361" Type="http://schemas.openxmlformats.org/officeDocument/2006/relationships/slide" Target="slides/slide1340.xml"/><Relationship Id="rId1459" Type="http://schemas.openxmlformats.org/officeDocument/2006/relationships/slide" Target="slides/slide1438.xml"/><Relationship Id="rId98" Type="http://schemas.openxmlformats.org/officeDocument/2006/relationships/slide" Target="slides/slide77.xml"/><Relationship Id="rId829" Type="http://schemas.openxmlformats.org/officeDocument/2006/relationships/slide" Target="slides/slide808.xml"/><Relationship Id="rId1014" Type="http://schemas.openxmlformats.org/officeDocument/2006/relationships/slide" Target="slides/slide993.xml"/><Relationship Id="rId1221" Type="http://schemas.openxmlformats.org/officeDocument/2006/relationships/slide" Target="slides/slide1200.xml"/><Relationship Id="rId1666" Type="http://schemas.openxmlformats.org/officeDocument/2006/relationships/slide" Target="slides/slide1645.xml"/><Relationship Id="rId1873" Type="http://schemas.openxmlformats.org/officeDocument/2006/relationships/slide" Target="slides/slide1852.xml"/><Relationship Id="rId1319" Type="http://schemas.openxmlformats.org/officeDocument/2006/relationships/slide" Target="slides/slide1298.xml"/><Relationship Id="rId1526" Type="http://schemas.openxmlformats.org/officeDocument/2006/relationships/slide" Target="slides/slide1505.xml"/><Relationship Id="rId1733" Type="http://schemas.openxmlformats.org/officeDocument/2006/relationships/slide" Target="slides/slide1712.xml"/><Relationship Id="rId1940" Type="http://schemas.openxmlformats.org/officeDocument/2006/relationships/slide" Target="slides/slide1919.xml"/><Relationship Id="rId25" Type="http://schemas.openxmlformats.org/officeDocument/2006/relationships/slide" Target="slides/slide4.xml"/><Relationship Id="rId1800" Type="http://schemas.openxmlformats.org/officeDocument/2006/relationships/slide" Target="slides/slide1779.xml"/><Relationship Id="rId174" Type="http://schemas.openxmlformats.org/officeDocument/2006/relationships/slide" Target="slides/slide153.xml"/><Relationship Id="rId381" Type="http://schemas.openxmlformats.org/officeDocument/2006/relationships/slide" Target="slides/slide360.xml"/><Relationship Id="rId2062" Type="http://schemas.openxmlformats.org/officeDocument/2006/relationships/slide" Target="slides/slide2041.xml"/><Relationship Id="rId241" Type="http://schemas.openxmlformats.org/officeDocument/2006/relationships/slide" Target="slides/slide220.xml"/><Relationship Id="rId479" Type="http://schemas.openxmlformats.org/officeDocument/2006/relationships/slide" Target="slides/slide458.xml"/><Relationship Id="rId686" Type="http://schemas.openxmlformats.org/officeDocument/2006/relationships/slide" Target="slides/slide665.xml"/><Relationship Id="rId893" Type="http://schemas.openxmlformats.org/officeDocument/2006/relationships/slide" Target="slides/slide872.xml"/><Relationship Id="rId339" Type="http://schemas.openxmlformats.org/officeDocument/2006/relationships/slide" Target="slides/slide318.xml"/><Relationship Id="rId546" Type="http://schemas.openxmlformats.org/officeDocument/2006/relationships/slide" Target="slides/slide525.xml"/><Relationship Id="rId753" Type="http://schemas.openxmlformats.org/officeDocument/2006/relationships/slide" Target="slides/slide732.xml"/><Relationship Id="rId1176" Type="http://schemas.openxmlformats.org/officeDocument/2006/relationships/slide" Target="slides/slide1155.xml"/><Relationship Id="rId1383" Type="http://schemas.openxmlformats.org/officeDocument/2006/relationships/slide" Target="slides/slide1362.xml"/><Relationship Id="rId101" Type="http://schemas.openxmlformats.org/officeDocument/2006/relationships/slide" Target="slides/slide80.xml"/><Relationship Id="rId406" Type="http://schemas.openxmlformats.org/officeDocument/2006/relationships/slide" Target="slides/slide385.xml"/><Relationship Id="rId960" Type="http://schemas.openxmlformats.org/officeDocument/2006/relationships/slide" Target="slides/slide939.xml"/><Relationship Id="rId1036" Type="http://schemas.openxmlformats.org/officeDocument/2006/relationships/slide" Target="slides/slide1015.xml"/><Relationship Id="rId1243" Type="http://schemas.openxmlformats.org/officeDocument/2006/relationships/slide" Target="slides/slide1222.xml"/><Relationship Id="rId1590" Type="http://schemas.openxmlformats.org/officeDocument/2006/relationships/slide" Target="slides/slide1569.xml"/><Relationship Id="rId1688" Type="http://schemas.openxmlformats.org/officeDocument/2006/relationships/slide" Target="slides/slide1667.xml"/><Relationship Id="rId1895" Type="http://schemas.openxmlformats.org/officeDocument/2006/relationships/slide" Target="slides/slide1874.xml"/><Relationship Id="rId613" Type="http://schemas.openxmlformats.org/officeDocument/2006/relationships/slide" Target="slides/slide592.xml"/><Relationship Id="rId820" Type="http://schemas.openxmlformats.org/officeDocument/2006/relationships/slide" Target="slides/slide799.xml"/><Relationship Id="rId918" Type="http://schemas.openxmlformats.org/officeDocument/2006/relationships/slide" Target="slides/slide897.xml"/><Relationship Id="rId1450" Type="http://schemas.openxmlformats.org/officeDocument/2006/relationships/slide" Target="slides/slide1429.xml"/><Relationship Id="rId1548" Type="http://schemas.openxmlformats.org/officeDocument/2006/relationships/slide" Target="slides/slide1527.xml"/><Relationship Id="rId1755" Type="http://schemas.openxmlformats.org/officeDocument/2006/relationships/slide" Target="slides/slide1734.xml"/><Relationship Id="rId1103" Type="http://schemas.openxmlformats.org/officeDocument/2006/relationships/slide" Target="slides/slide1082.xml"/><Relationship Id="rId1310" Type="http://schemas.openxmlformats.org/officeDocument/2006/relationships/slide" Target="slides/slide1289.xml"/><Relationship Id="rId1408" Type="http://schemas.openxmlformats.org/officeDocument/2006/relationships/slide" Target="slides/slide1387.xml"/><Relationship Id="rId1962" Type="http://schemas.openxmlformats.org/officeDocument/2006/relationships/slide" Target="slides/slide1941.xml"/><Relationship Id="rId47" Type="http://schemas.openxmlformats.org/officeDocument/2006/relationships/slide" Target="slides/slide26.xml"/><Relationship Id="rId1615" Type="http://schemas.openxmlformats.org/officeDocument/2006/relationships/slide" Target="slides/slide1594.xml"/><Relationship Id="rId1822" Type="http://schemas.openxmlformats.org/officeDocument/2006/relationships/slide" Target="slides/slide1801.xml"/><Relationship Id="rId196" Type="http://schemas.openxmlformats.org/officeDocument/2006/relationships/slide" Target="slides/slide175.xml"/><Relationship Id="rId2084" Type="http://schemas.openxmlformats.org/officeDocument/2006/relationships/presProps" Target="presProps.xml"/><Relationship Id="rId263" Type="http://schemas.openxmlformats.org/officeDocument/2006/relationships/slide" Target="slides/slide242.xml"/><Relationship Id="rId470" Type="http://schemas.openxmlformats.org/officeDocument/2006/relationships/slide" Target="slides/slide449.xml"/><Relationship Id="rId123" Type="http://schemas.openxmlformats.org/officeDocument/2006/relationships/slide" Target="slides/slide102.xml"/><Relationship Id="rId330" Type="http://schemas.openxmlformats.org/officeDocument/2006/relationships/slide" Target="slides/slide309.xml"/><Relationship Id="rId568" Type="http://schemas.openxmlformats.org/officeDocument/2006/relationships/slide" Target="slides/slide547.xml"/><Relationship Id="rId775" Type="http://schemas.openxmlformats.org/officeDocument/2006/relationships/slide" Target="slides/slide754.xml"/><Relationship Id="rId982" Type="http://schemas.openxmlformats.org/officeDocument/2006/relationships/slide" Target="slides/slide961.xml"/><Relationship Id="rId1198" Type="http://schemas.openxmlformats.org/officeDocument/2006/relationships/slide" Target="slides/slide1177.xml"/><Relationship Id="rId2011" Type="http://schemas.openxmlformats.org/officeDocument/2006/relationships/slide" Target="slides/slide1990.xml"/><Relationship Id="rId428" Type="http://schemas.openxmlformats.org/officeDocument/2006/relationships/slide" Target="slides/slide407.xml"/><Relationship Id="rId635" Type="http://schemas.openxmlformats.org/officeDocument/2006/relationships/slide" Target="slides/slide614.xml"/><Relationship Id="rId842" Type="http://schemas.openxmlformats.org/officeDocument/2006/relationships/slide" Target="slides/slide821.xml"/><Relationship Id="rId1058" Type="http://schemas.openxmlformats.org/officeDocument/2006/relationships/slide" Target="slides/slide1037.xml"/><Relationship Id="rId1265" Type="http://schemas.openxmlformats.org/officeDocument/2006/relationships/slide" Target="slides/slide1244.xml"/><Relationship Id="rId1472" Type="http://schemas.openxmlformats.org/officeDocument/2006/relationships/slide" Target="slides/slide1451.xml"/><Relationship Id="rId702" Type="http://schemas.openxmlformats.org/officeDocument/2006/relationships/slide" Target="slides/slide681.xml"/><Relationship Id="rId1125" Type="http://schemas.openxmlformats.org/officeDocument/2006/relationships/slide" Target="slides/slide1104.xml"/><Relationship Id="rId1332" Type="http://schemas.openxmlformats.org/officeDocument/2006/relationships/slide" Target="slides/slide1311.xml"/><Relationship Id="rId1777" Type="http://schemas.openxmlformats.org/officeDocument/2006/relationships/slide" Target="slides/slide1756.xml"/><Relationship Id="rId1984" Type="http://schemas.openxmlformats.org/officeDocument/2006/relationships/slide" Target="slides/slide1963.xml"/><Relationship Id="rId69" Type="http://schemas.openxmlformats.org/officeDocument/2006/relationships/slide" Target="slides/slide48.xml"/><Relationship Id="rId1637" Type="http://schemas.openxmlformats.org/officeDocument/2006/relationships/slide" Target="slides/slide1616.xml"/><Relationship Id="rId1844" Type="http://schemas.openxmlformats.org/officeDocument/2006/relationships/slide" Target="slides/slide1823.xml"/><Relationship Id="rId1704" Type="http://schemas.openxmlformats.org/officeDocument/2006/relationships/slide" Target="slides/slide1683.xml"/><Relationship Id="rId285" Type="http://schemas.openxmlformats.org/officeDocument/2006/relationships/slide" Target="slides/slide264.xml"/><Relationship Id="rId1911" Type="http://schemas.openxmlformats.org/officeDocument/2006/relationships/slide" Target="slides/slide1890.xml"/><Relationship Id="rId492" Type="http://schemas.openxmlformats.org/officeDocument/2006/relationships/slide" Target="slides/slide471.xml"/><Relationship Id="rId797" Type="http://schemas.openxmlformats.org/officeDocument/2006/relationships/slide" Target="slides/slide776.xml"/><Relationship Id="rId145" Type="http://schemas.openxmlformats.org/officeDocument/2006/relationships/slide" Target="slides/slide124.xml"/><Relationship Id="rId352" Type="http://schemas.openxmlformats.org/officeDocument/2006/relationships/slide" Target="slides/slide331.xml"/><Relationship Id="rId1287" Type="http://schemas.openxmlformats.org/officeDocument/2006/relationships/slide" Target="slides/slide1266.xml"/><Relationship Id="rId2033" Type="http://schemas.openxmlformats.org/officeDocument/2006/relationships/slide" Target="slides/slide2012.xml"/><Relationship Id="rId212" Type="http://schemas.openxmlformats.org/officeDocument/2006/relationships/slide" Target="slides/slide191.xml"/><Relationship Id="rId657" Type="http://schemas.openxmlformats.org/officeDocument/2006/relationships/slide" Target="slides/slide636.xml"/><Relationship Id="rId864" Type="http://schemas.openxmlformats.org/officeDocument/2006/relationships/slide" Target="slides/slide843.xml"/><Relationship Id="rId1494" Type="http://schemas.openxmlformats.org/officeDocument/2006/relationships/slide" Target="slides/slide1473.xml"/><Relationship Id="rId1799" Type="http://schemas.openxmlformats.org/officeDocument/2006/relationships/slide" Target="slides/slide1778.xml"/><Relationship Id="rId517" Type="http://schemas.openxmlformats.org/officeDocument/2006/relationships/slide" Target="slides/slide496.xml"/><Relationship Id="rId724" Type="http://schemas.openxmlformats.org/officeDocument/2006/relationships/slide" Target="slides/slide703.xml"/><Relationship Id="rId931" Type="http://schemas.openxmlformats.org/officeDocument/2006/relationships/slide" Target="slides/slide910.xml"/><Relationship Id="rId1147" Type="http://schemas.openxmlformats.org/officeDocument/2006/relationships/slide" Target="slides/slide1126.xml"/><Relationship Id="rId1354" Type="http://schemas.openxmlformats.org/officeDocument/2006/relationships/slide" Target="slides/slide1333.xml"/><Relationship Id="rId1561" Type="http://schemas.openxmlformats.org/officeDocument/2006/relationships/slide" Target="slides/slide1540.xml"/><Relationship Id="rId60" Type="http://schemas.openxmlformats.org/officeDocument/2006/relationships/slide" Target="slides/slide39.xml"/><Relationship Id="rId1007" Type="http://schemas.openxmlformats.org/officeDocument/2006/relationships/slide" Target="slides/slide986.xml"/><Relationship Id="rId1214" Type="http://schemas.openxmlformats.org/officeDocument/2006/relationships/slide" Target="slides/slide1193.xml"/><Relationship Id="rId1421" Type="http://schemas.openxmlformats.org/officeDocument/2006/relationships/slide" Target="slides/slide1400.xml"/><Relationship Id="rId1659" Type="http://schemas.openxmlformats.org/officeDocument/2006/relationships/slide" Target="slides/slide1638.xml"/><Relationship Id="rId1866" Type="http://schemas.openxmlformats.org/officeDocument/2006/relationships/slide" Target="slides/slide1845.xml"/><Relationship Id="rId1519" Type="http://schemas.openxmlformats.org/officeDocument/2006/relationships/slide" Target="slides/slide1498.xml"/><Relationship Id="rId1726" Type="http://schemas.openxmlformats.org/officeDocument/2006/relationships/slide" Target="slides/slide1705.xml"/><Relationship Id="rId1933" Type="http://schemas.openxmlformats.org/officeDocument/2006/relationships/slide" Target="slides/slide1912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6.xml"/><Relationship Id="rId374" Type="http://schemas.openxmlformats.org/officeDocument/2006/relationships/slide" Target="slides/slide353.xml"/><Relationship Id="rId581" Type="http://schemas.openxmlformats.org/officeDocument/2006/relationships/slide" Target="slides/slide560.xml"/><Relationship Id="rId2055" Type="http://schemas.openxmlformats.org/officeDocument/2006/relationships/slide" Target="slides/slide2034.xml"/><Relationship Id="rId234" Type="http://schemas.openxmlformats.org/officeDocument/2006/relationships/slide" Target="slides/slide213.xml"/><Relationship Id="rId679" Type="http://schemas.openxmlformats.org/officeDocument/2006/relationships/slide" Target="slides/slide658.xml"/><Relationship Id="rId886" Type="http://schemas.openxmlformats.org/officeDocument/2006/relationships/slide" Target="slides/slide865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0.xml"/><Relationship Id="rId539" Type="http://schemas.openxmlformats.org/officeDocument/2006/relationships/slide" Target="slides/slide518.xml"/><Relationship Id="rId746" Type="http://schemas.openxmlformats.org/officeDocument/2006/relationships/slide" Target="slides/slide725.xml"/><Relationship Id="rId1071" Type="http://schemas.openxmlformats.org/officeDocument/2006/relationships/slide" Target="slides/slide1050.xml"/><Relationship Id="rId1169" Type="http://schemas.openxmlformats.org/officeDocument/2006/relationships/slide" Target="slides/slide1148.xml"/><Relationship Id="rId1376" Type="http://schemas.openxmlformats.org/officeDocument/2006/relationships/slide" Target="slides/slide1355.xml"/><Relationship Id="rId1583" Type="http://schemas.openxmlformats.org/officeDocument/2006/relationships/slide" Target="slides/slide1562.xml"/><Relationship Id="rId301" Type="http://schemas.openxmlformats.org/officeDocument/2006/relationships/slide" Target="slides/slide280.xml"/><Relationship Id="rId953" Type="http://schemas.openxmlformats.org/officeDocument/2006/relationships/slide" Target="slides/slide932.xml"/><Relationship Id="rId1029" Type="http://schemas.openxmlformats.org/officeDocument/2006/relationships/slide" Target="slides/slide1008.xml"/><Relationship Id="rId1236" Type="http://schemas.openxmlformats.org/officeDocument/2006/relationships/slide" Target="slides/slide1215.xml"/><Relationship Id="rId1790" Type="http://schemas.openxmlformats.org/officeDocument/2006/relationships/slide" Target="slides/slide1769.xml"/><Relationship Id="rId1888" Type="http://schemas.openxmlformats.org/officeDocument/2006/relationships/slide" Target="slides/slide1867.xml"/><Relationship Id="rId82" Type="http://schemas.openxmlformats.org/officeDocument/2006/relationships/slide" Target="slides/slide61.xml"/><Relationship Id="rId606" Type="http://schemas.openxmlformats.org/officeDocument/2006/relationships/slide" Target="slides/slide585.xml"/><Relationship Id="rId813" Type="http://schemas.openxmlformats.org/officeDocument/2006/relationships/slide" Target="slides/slide792.xml"/><Relationship Id="rId1443" Type="http://schemas.openxmlformats.org/officeDocument/2006/relationships/slide" Target="slides/slide1422.xml"/><Relationship Id="rId1650" Type="http://schemas.openxmlformats.org/officeDocument/2006/relationships/slide" Target="slides/slide1629.xml"/><Relationship Id="rId1748" Type="http://schemas.openxmlformats.org/officeDocument/2006/relationships/slide" Target="slides/slide1727.xml"/><Relationship Id="rId1303" Type="http://schemas.openxmlformats.org/officeDocument/2006/relationships/slide" Target="slides/slide1282.xml"/><Relationship Id="rId1510" Type="http://schemas.openxmlformats.org/officeDocument/2006/relationships/slide" Target="slides/slide1489.xml"/><Relationship Id="rId1955" Type="http://schemas.openxmlformats.org/officeDocument/2006/relationships/slide" Target="slides/slide1934.xml"/><Relationship Id="rId1608" Type="http://schemas.openxmlformats.org/officeDocument/2006/relationships/slide" Target="slides/slide1587.xml"/><Relationship Id="rId1815" Type="http://schemas.openxmlformats.org/officeDocument/2006/relationships/slide" Target="slides/slide1794.xml"/><Relationship Id="rId189" Type="http://schemas.openxmlformats.org/officeDocument/2006/relationships/slide" Target="slides/slide168.xml"/><Relationship Id="rId396" Type="http://schemas.openxmlformats.org/officeDocument/2006/relationships/slide" Target="slides/slide375.xml"/><Relationship Id="rId2077" Type="http://schemas.openxmlformats.org/officeDocument/2006/relationships/slide" Target="slides/slide2056.xml"/><Relationship Id="rId256" Type="http://schemas.openxmlformats.org/officeDocument/2006/relationships/slide" Target="slides/slide235.xml"/><Relationship Id="rId463" Type="http://schemas.openxmlformats.org/officeDocument/2006/relationships/slide" Target="slides/slide442.xml"/><Relationship Id="rId670" Type="http://schemas.openxmlformats.org/officeDocument/2006/relationships/slide" Target="slides/slide649.xml"/><Relationship Id="rId1093" Type="http://schemas.openxmlformats.org/officeDocument/2006/relationships/slide" Target="slides/slide1072.xml"/><Relationship Id="rId116" Type="http://schemas.openxmlformats.org/officeDocument/2006/relationships/slide" Target="slides/slide95.xml"/><Relationship Id="rId323" Type="http://schemas.openxmlformats.org/officeDocument/2006/relationships/slide" Target="slides/slide302.xml"/><Relationship Id="rId530" Type="http://schemas.openxmlformats.org/officeDocument/2006/relationships/slide" Target="slides/slide509.xml"/><Relationship Id="rId768" Type="http://schemas.openxmlformats.org/officeDocument/2006/relationships/slide" Target="slides/slide747.xml"/><Relationship Id="rId975" Type="http://schemas.openxmlformats.org/officeDocument/2006/relationships/slide" Target="slides/slide954.xml"/><Relationship Id="rId1160" Type="http://schemas.openxmlformats.org/officeDocument/2006/relationships/slide" Target="slides/slide1139.xml"/><Relationship Id="rId1398" Type="http://schemas.openxmlformats.org/officeDocument/2006/relationships/slide" Target="slides/slide1377.xml"/><Relationship Id="rId2004" Type="http://schemas.openxmlformats.org/officeDocument/2006/relationships/slide" Target="slides/slide1983.xml"/><Relationship Id="rId628" Type="http://schemas.openxmlformats.org/officeDocument/2006/relationships/slide" Target="slides/slide607.xml"/><Relationship Id="rId835" Type="http://schemas.openxmlformats.org/officeDocument/2006/relationships/slide" Target="slides/slide814.xml"/><Relationship Id="rId1258" Type="http://schemas.openxmlformats.org/officeDocument/2006/relationships/slide" Target="slides/slide1237.xml"/><Relationship Id="rId1465" Type="http://schemas.openxmlformats.org/officeDocument/2006/relationships/slide" Target="slides/slide1444.xml"/><Relationship Id="rId1672" Type="http://schemas.openxmlformats.org/officeDocument/2006/relationships/slide" Target="slides/slide1651.xml"/><Relationship Id="rId1020" Type="http://schemas.openxmlformats.org/officeDocument/2006/relationships/slide" Target="slides/slide999.xml"/><Relationship Id="rId1118" Type="http://schemas.openxmlformats.org/officeDocument/2006/relationships/slide" Target="slides/slide1097.xml"/><Relationship Id="rId1325" Type="http://schemas.openxmlformats.org/officeDocument/2006/relationships/slide" Target="slides/slide1304.xml"/><Relationship Id="rId1532" Type="http://schemas.openxmlformats.org/officeDocument/2006/relationships/slide" Target="slides/slide1511.xml"/><Relationship Id="rId1977" Type="http://schemas.openxmlformats.org/officeDocument/2006/relationships/slide" Target="slides/slide1956.xml"/><Relationship Id="rId902" Type="http://schemas.openxmlformats.org/officeDocument/2006/relationships/slide" Target="slides/slide881.xml"/><Relationship Id="rId1837" Type="http://schemas.openxmlformats.org/officeDocument/2006/relationships/slide" Target="slides/slide1816.xml"/><Relationship Id="rId31" Type="http://schemas.openxmlformats.org/officeDocument/2006/relationships/slide" Target="slides/slide10.xml"/><Relationship Id="rId180" Type="http://schemas.openxmlformats.org/officeDocument/2006/relationships/slide" Target="slides/slide159.xml"/><Relationship Id="rId278" Type="http://schemas.openxmlformats.org/officeDocument/2006/relationships/slide" Target="slides/slide257.xml"/><Relationship Id="rId1904" Type="http://schemas.openxmlformats.org/officeDocument/2006/relationships/slide" Target="slides/slide1883.xml"/><Relationship Id="rId485" Type="http://schemas.openxmlformats.org/officeDocument/2006/relationships/slide" Target="slides/slide464.xml"/><Relationship Id="rId692" Type="http://schemas.openxmlformats.org/officeDocument/2006/relationships/slide" Target="slides/slide671.xml"/><Relationship Id="rId138" Type="http://schemas.openxmlformats.org/officeDocument/2006/relationships/slide" Target="slides/slide117.xml"/><Relationship Id="rId345" Type="http://schemas.openxmlformats.org/officeDocument/2006/relationships/slide" Target="slides/slide324.xml"/><Relationship Id="rId552" Type="http://schemas.openxmlformats.org/officeDocument/2006/relationships/slide" Target="slides/slide531.xml"/><Relationship Id="rId997" Type="http://schemas.openxmlformats.org/officeDocument/2006/relationships/slide" Target="slides/slide976.xml"/><Relationship Id="rId1182" Type="http://schemas.openxmlformats.org/officeDocument/2006/relationships/slide" Target="slides/slide1161.xml"/><Relationship Id="rId2026" Type="http://schemas.openxmlformats.org/officeDocument/2006/relationships/slide" Target="slides/slide2005.xml"/><Relationship Id="rId205" Type="http://schemas.openxmlformats.org/officeDocument/2006/relationships/slide" Target="slides/slide184.xml"/><Relationship Id="rId412" Type="http://schemas.openxmlformats.org/officeDocument/2006/relationships/slide" Target="slides/slide391.xml"/><Relationship Id="rId857" Type="http://schemas.openxmlformats.org/officeDocument/2006/relationships/slide" Target="slides/slide836.xml"/><Relationship Id="rId1042" Type="http://schemas.openxmlformats.org/officeDocument/2006/relationships/slide" Target="slides/slide1021.xml"/><Relationship Id="rId1487" Type="http://schemas.openxmlformats.org/officeDocument/2006/relationships/slide" Target="slides/slide1466.xml"/><Relationship Id="rId1694" Type="http://schemas.openxmlformats.org/officeDocument/2006/relationships/slide" Target="slides/slide1673.xml"/><Relationship Id="rId717" Type="http://schemas.openxmlformats.org/officeDocument/2006/relationships/slide" Target="slides/slide696.xml"/><Relationship Id="rId924" Type="http://schemas.openxmlformats.org/officeDocument/2006/relationships/slide" Target="slides/slide903.xml"/><Relationship Id="rId1347" Type="http://schemas.openxmlformats.org/officeDocument/2006/relationships/slide" Target="slides/slide1326.xml"/><Relationship Id="rId1554" Type="http://schemas.openxmlformats.org/officeDocument/2006/relationships/slide" Target="slides/slide1533.xml"/><Relationship Id="rId1761" Type="http://schemas.openxmlformats.org/officeDocument/2006/relationships/slide" Target="slides/slide1740.xml"/><Relationship Id="rId1999" Type="http://schemas.openxmlformats.org/officeDocument/2006/relationships/slide" Target="slides/slide1978.xml"/><Relationship Id="rId53" Type="http://schemas.openxmlformats.org/officeDocument/2006/relationships/slide" Target="slides/slide32.xml"/><Relationship Id="rId1207" Type="http://schemas.openxmlformats.org/officeDocument/2006/relationships/slide" Target="slides/slide1186.xml"/><Relationship Id="rId1414" Type="http://schemas.openxmlformats.org/officeDocument/2006/relationships/slide" Target="slides/slide1393.xml"/><Relationship Id="rId1621" Type="http://schemas.openxmlformats.org/officeDocument/2006/relationships/slide" Target="slides/slide1600.xml"/><Relationship Id="rId1859" Type="http://schemas.openxmlformats.org/officeDocument/2006/relationships/slide" Target="slides/slide1838.xml"/><Relationship Id="rId1719" Type="http://schemas.openxmlformats.org/officeDocument/2006/relationships/slide" Target="slides/slide1698.xml"/><Relationship Id="rId1926" Type="http://schemas.openxmlformats.org/officeDocument/2006/relationships/slide" Target="slides/slide1905.xml"/><Relationship Id="rId367" Type="http://schemas.openxmlformats.org/officeDocument/2006/relationships/slide" Target="slides/slide346.xml"/><Relationship Id="rId574" Type="http://schemas.openxmlformats.org/officeDocument/2006/relationships/slide" Target="slides/slide553.xml"/><Relationship Id="rId2048" Type="http://schemas.openxmlformats.org/officeDocument/2006/relationships/slide" Target="slides/slide2027.xml"/><Relationship Id="rId227" Type="http://schemas.openxmlformats.org/officeDocument/2006/relationships/slide" Target="slides/slide206.xml"/><Relationship Id="rId781" Type="http://schemas.openxmlformats.org/officeDocument/2006/relationships/slide" Target="slides/slide760.xml"/><Relationship Id="rId879" Type="http://schemas.openxmlformats.org/officeDocument/2006/relationships/slide" Target="slides/slide858.xml"/><Relationship Id="rId434" Type="http://schemas.openxmlformats.org/officeDocument/2006/relationships/slide" Target="slides/slide413.xml"/><Relationship Id="rId641" Type="http://schemas.openxmlformats.org/officeDocument/2006/relationships/slide" Target="slides/slide620.xml"/><Relationship Id="rId739" Type="http://schemas.openxmlformats.org/officeDocument/2006/relationships/slide" Target="slides/slide718.xml"/><Relationship Id="rId1064" Type="http://schemas.openxmlformats.org/officeDocument/2006/relationships/slide" Target="slides/slide1043.xml"/><Relationship Id="rId1271" Type="http://schemas.openxmlformats.org/officeDocument/2006/relationships/slide" Target="slides/slide1250.xml"/><Relationship Id="rId1369" Type="http://schemas.openxmlformats.org/officeDocument/2006/relationships/slide" Target="slides/slide1348.xml"/><Relationship Id="rId1576" Type="http://schemas.openxmlformats.org/officeDocument/2006/relationships/slide" Target="slides/slide1555.xml"/><Relationship Id="rId501" Type="http://schemas.openxmlformats.org/officeDocument/2006/relationships/slide" Target="slides/slide480.xml"/><Relationship Id="rId946" Type="http://schemas.openxmlformats.org/officeDocument/2006/relationships/slide" Target="slides/slide925.xml"/><Relationship Id="rId1131" Type="http://schemas.openxmlformats.org/officeDocument/2006/relationships/slide" Target="slides/slide1110.xml"/><Relationship Id="rId1229" Type="http://schemas.openxmlformats.org/officeDocument/2006/relationships/slide" Target="slides/slide1208.xml"/><Relationship Id="rId1783" Type="http://schemas.openxmlformats.org/officeDocument/2006/relationships/slide" Target="slides/slide1762.xml"/><Relationship Id="rId1990" Type="http://schemas.openxmlformats.org/officeDocument/2006/relationships/slide" Target="slides/slide1969.xml"/><Relationship Id="rId75" Type="http://schemas.openxmlformats.org/officeDocument/2006/relationships/slide" Target="slides/slide54.xml"/><Relationship Id="rId806" Type="http://schemas.openxmlformats.org/officeDocument/2006/relationships/slide" Target="slides/slide785.xml"/><Relationship Id="rId1436" Type="http://schemas.openxmlformats.org/officeDocument/2006/relationships/slide" Target="slides/slide1415.xml"/><Relationship Id="rId1643" Type="http://schemas.openxmlformats.org/officeDocument/2006/relationships/slide" Target="slides/slide1622.xml"/><Relationship Id="rId1850" Type="http://schemas.openxmlformats.org/officeDocument/2006/relationships/slide" Target="slides/slide1829.xml"/><Relationship Id="rId1503" Type="http://schemas.openxmlformats.org/officeDocument/2006/relationships/slide" Target="slides/slide1482.xml"/><Relationship Id="rId1710" Type="http://schemas.openxmlformats.org/officeDocument/2006/relationships/slide" Target="slides/slide1689.xml"/><Relationship Id="rId1948" Type="http://schemas.openxmlformats.org/officeDocument/2006/relationships/slide" Target="slides/slide1927.xml"/><Relationship Id="rId291" Type="http://schemas.openxmlformats.org/officeDocument/2006/relationships/slide" Target="slides/slide270.xml"/><Relationship Id="rId1808" Type="http://schemas.openxmlformats.org/officeDocument/2006/relationships/slide" Target="slides/slide1787.xml"/><Relationship Id="rId151" Type="http://schemas.openxmlformats.org/officeDocument/2006/relationships/slide" Target="slides/slide130.xml"/><Relationship Id="rId389" Type="http://schemas.openxmlformats.org/officeDocument/2006/relationships/slide" Target="slides/slide368.xml"/><Relationship Id="rId596" Type="http://schemas.openxmlformats.org/officeDocument/2006/relationships/slide" Target="slides/slide575.xml"/><Relationship Id="rId249" Type="http://schemas.openxmlformats.org/officeDocument/2006/relationships/slide" Target="slides/slide228.xml"/><Relationship Id="rId456" Type="http://schemas.openxmlformats.org/officeDocument/2006/relationships/slide" Target="slides/slide435.xml"/><Relationship Id="rId663" Type="http://schemas.openxmlformats.org/officeDocument/2006/relationships/slide" Target="slides/slide642.xml"/><Relationship Id="rId870" Type="http://schemas.openxmlformats.org/officeDocument/2006/relationships/slide" Target="slides/slide849.xml"/><Relationship Id="rId1086" Type="http://schemas.openxmlformats.org/officeDocument/2006/relationships/slide" Target="slides/slide1065.xml"/><Relationship Id="rId1293" Type="http://schemas.openxmlformats.org/officeDocument/2006/relationships/slide" Target="slides/slide1272.xml"/><Relationship Id="rId109" Type="http://schemas.openxmlformats.org/officeDocument/2006/relationships/slide" Target="slides/slide88.xml"/><Relationship Id="rId316" Type="http://schemas.openxmlformats.org/officeDocument/2006/relationships/slide" Target="slides/slide295.xml"/><Relationship Id="rId523" Type="http://schemas.openxmlformats.org/officeDocument/2006/relationships/slide" Target="slides/slide502.xml"/><Relationship Id="rId968" Type="http://schemas.openxmlformats.org/officeDocument/2006/relationships/slide" Target="slides/slide947.xml"/><Relationship Id="rId1153" Type="http://schemas.openxmlformats.org/officeDocument/2006/relationships/slide" Target="slides/slide1132.xml"/><Relationship Id="rId1598" Type="http://schemas.openxmlformats.org/officeDocument/2006/relationships/slide" Target="slides/slide1577.xml"/><Relationship Id="rId97" Type="http://schemas.openxmlformats.org/officeDocument/2006/relationships/slide" Target="slides/slide76.xml"/><Relationship Id="rId730" Type="http://schemas.openxmlformats.org/officeDocument/2006/relationships/slide" Target="slides/slide709.xml"/><Relationship Id="rId828" Type="http://schemas.openxmlformats.org/officeDocument/2006/relationships/slide" Target="slides/slide807.xml"/><Relationship Id="rId1013" Type="http://schemas.openxmlformats.org/officeDocument/2006/relationships/slide" Target="slides/slide992.xml"/><Relationship Id="rId1360" Type="http://schemas.openxmlformats.org/officeDocument/2006/relationships/slide" Target="slides/slide1339.xml"/><Relationship Id="rId1458" Type="http://schemas.openxmlformats.org/officeDocument/2006/relationships/slide" Target="slides/slide1437.xml"/><Relationship Id="rId1665" Type="http://schemas.openxmlformats.org/officeDocument/2006/relationships/slide" Target="slides/slide1644.xml"/><Relationship Id="rId1872" Type="http://schemas.openxmlformats.org/officeDocument/2006/relationships/slide" Target="slides/slide1851.xml"/><Relationship Id="rId1220" Type="http://schemas.openxmlformats.org/officeDocument/2006/relationships/slide" Target="slides/slide1199.xml"/><Relationship Id="rId1318" Type="http://schemas.openxmlformats.org/officeDocument/2006/relationships/slide" Target="slides/slide1297.xml"/><Relationship Id="rId1525" Type="http://schemas.openxmlformats.org/officeDocument/2006/relationships/slide" Target="slides/slide1504.xml"/><Relationship Id="rId1732" Type="http://schemas.openxmlformats.org/officeDocument/2006/relationships/slide" Target="slides/slide1711.xml"/><Relationship Id="rId24" Type="http://schemas.openxmlformats.org/officeDocument/2006/relationships/slide" Target="slides/slide3.xml"/><Relationship Id="rId173" Type="http://schemas.openxmlformats.org/officeDocument/2006/relationships/slide" Target="slides/slide152.xml"/><Relationship Id="rId380" Type="http://schemas.openxmlformats.org/officeDocument/2006/relationships/slide" Target="slides/slide359.xml"/><Relationship Id="rId2061" Type="http://schemas.openxmlformats.org/officeDocument/2006/relationships/slide" Target="slides/slide2040.xml"/><Relationship Id="rId240" Type="http://schemas.openxmlformats.org/officeDocument/2006/relationships/slide" Target="slides/slide219.xml"/><Relationship Id="rId478" Type="http://schemas.openxmlformats.org/officeDocument/2006/relationships/slide" Target="slides/slide457.xml"/><Relationship Id="rId685" Type="http://schemas.openxmlformats.org/officeDocument/2006/relationships/slide" Target="slides/slide664.xml"/><Relationship Id="rId892" Type="http://schemas.openxmlformats.org/officeDocument/2006/relationships/slide" Target="slides/slide871.xml"/><Relationship Id="rId100" Type="http://schemas.openxmlformats.org/officeDocument/2006/relationships/slide" Target="slides/slide79.xml"/><Relationship Id="rId338" Type="http://schemas.openxmlformats.org/officeDocument/2006/relationships/slide" Target="slides/slide317.xml"/><Relationship Id="rId545" Type="http://schemas.openxmlformats.org/officeDocument/2006/relationships/slide" Target="slides/slide524.xml"/><Relationship Id="rId752" Type="http://schemas.openxmlformats.org/officeDocument/2006/relationships/slide" Target="slides/slide731.xml"/><Relationship Id="rId1175" Type="http://schemas.openxmlformats.org/officeDocument/2006/relationships/slide" Target="slides/slide1154.xml"/><Relationship Id="rId1382" Type="http://schemas.openxmlformats.org/officeDocument/2006/relationships/slide" Target="slides/slide1361.xml"/><Relationship Id="rId2019" Type="http://schemas.openxmlformats.org/officeDocument/2006/relationships/slide" Target="slides/slide1998.xml"/><Relationship Id="rId405" Type="http://schemas.openxmlformats.org/officeDocument/2006/relationships/slide" Target="slides/slide384.xml"/><Relationship Id="rId612" Type="http://schemas.openxmlformats.org/officeDocument/2006/relationships/slide" Target="slides/slide591.xml"/><Relationship Id="rId1035" Type="http://schemas.openxmlformats.org/officeDocument/2006/relationships/slide" Target="slides/slide1014.xml"/><Relationship Id="rId1242" Type="http://schemas.openxmlformats.org/officeDocument/2006/relationships/slide" Target="slides/slide1221.xml"/><Relationship Id="rId1687" Type="http://schemas.openxmlformats.org/officeDocument/2006/relationships/slide" Target="slides/slide1666.xml"/><Relationship Id="rId1894" Type="http://schemas.openxmlformats.org/officeDocument/2006/relationships/slide" Target="slides/slide1873.xml"/><Relationship Id="rId917" Type="http://schemas.openxmlformats.org/officeDocument/2006/relationships/slide" Target="slides/slide896.xml"/><Relationship Id="rId1102" Type="http://schemas.openxmlformats.org/officeDocument/2006/relationships/slide" Target="slides/slide1081.xml"/><Relationship Id="rId1547" Type="http://schemas.openxmlformats.org/officeDocument/2006/relationships/slide" Target="slides/slide1526.xml"/><Relationship Id="rId1754" Type="http://schemas.openxmlformats.org/officeDocument/2006/relationships/slide" Target="slides/slide1733.xml"/><Relationship Id="rId1961" Type="http://schemas.openxmlformats.org/officeDocument/2006/relationships/slide" Target="slides/slide1940.xml"/><Relationship Id="rId46" Type="http://schemas.openxmlformats.org/officeDocument/2006/relationships/slide" Target="slides/slide25.xml"/><Relationship Id="rId1407" Type="http://schemas.openxmlformats.org/officeDocument/2006/relationships/slide" Target="slides/slide1386.xml"/><Relationship Id="rId1614" Type="http://schemas.openxmlformats.org/officeDocument/2006/relationships/slide" Target="slides/slide1593.xml"/><Relationship Id="rId1821" Type="http://schemas.openxmlformats.org/officeDocument/2006/relationships/slide" Target="slides/slide1800.xml"/><Relationship Id="rId195" Type="http://schemas.openxmlformats.org/officeDocument/2006/relationships/slide" Target="slides/slide174.xml"/><Relationship Id="rId1919" Type="http://schemas.openxmlformats.org/officeDocument/2006/relationships/slide" Target="slides/slide1898.xml"/><Relationship Id="rId2083" Type="http://schemas.openxmlformats.org/officeDocument/2006/relationships/notesMaster" Target="notesMasters/notesMaster1.xml"/><Relationship Id="rId262" Type="http://schemas.openxmlformats.org/officeDocument/2006/relationships/slide" Target="slides/slide241.xml"/><Relationship Id="rId567" Type="http://schemas.openxmlformats.org/officeDocument/2006/relationships/slide" Target="slides/slide546.xml"/><Relationship Id="rId1197" Type="http://schemas.openxmlformats.org/officeDocument/2006/relationships/slide" Target="slides/slide1176.xml"/><Relationship Id="rId122" Type="http://schemas.openxmlformats.org/officeDocument/2006/relationships/slide" Target="slides/slide101.xml"/><Relationship Id="rId774" Type="http://schemas.openxmlformats.org/officeDocument/2006/relationships/slide" Target="slides/slide753.xml"/><Relationship Id="rId981" Type="http://schemas.openxmlformats.org/officeDocument/2006/relationships/slide" Target="slides/slide960.xml"/><Relationship Id="rId1057" Type="http://schemas.openxmlformats.org/officeDocument/2006/relationships/slide" Target="slides/slide1036.xml"/><Relationship Id="rId2010" Type="http://schemas.openxmlformats.org/officeDocument/2006/relationships/slide" Target="slides/slide1989.xml"/><Relationship Id="rId427" Type="http://schemas.openxmlformats.org/officeDocument/2006/relationships/slide" Target="slides/slide406.xml"/><Relationship Id="rId634" Type="http://schemas.openxmlformats.org/officeDocument/2006/relationships/slide" Target="slides/slide613.xml"/><Relationship Id="rId841" Type="http://schemas.openxmlformats.org/officeDocument/2006/relationships/slide" Target="slides/slide820.xml"/><Relationship Id="rId1264" Type="http://schemas.openxmlformats.org/officeDocument/2006/relationships/slide" Target="slides/slide1243.xml"/><Relationship Id="rId1471" Type="http://schemas.openxmlformats.org/officeDocument/2006/relationships/slide" Target="slides/slide1450.xml"/><Relationship Id="rId1569" Type="http://schemas.openxmlformats.org/officeDocument/2006/relationships/slide" Target="slides/slide1548.xml"/><Relationship Id="rId701" Type="http://schemas.openxmlformats.org/officeDocument/2006/relationships/slide" Target="slides/slide680.xml"/><Relationship Id="rId939" Type="http://schemas.openxmlformats.org/officeDocument/2006/relationships/slide" Target="slides/slide918.xml"/><Relationship Id="rId1124" Type="http://schemas.openxmlformats.org/officeDocument/2006/relationships/slide" Target="slides/slide1103.xml"/><Relationship Id="rId1331" Type="http://schemas.openxmlformats.org/officeDocument/2006/relationships/slide" Target="slides/slide1310.xml"/><Relationship Id="rId1776" Type="http://schemas.openxmlformats.org/officeDocument/2006/relationships/slide" Target="slides/slide1755.xml"/><Relationship Id="rId1983" Type="http://schemas.openxmlformats.org/officeDocument/2006/relationships/slide" Target="slides/slide1962.xml"/><Relationship Id="rId68" Type="http://schemas.openxmlformats.org/officeDocument/2006/relationships/slide" Target="slides/slide47.xml"/><Relationship Id="rId1429" Type="http://schemas.openxmlformats.org/officeDocument/2006/relationships/slide" Target="slides/slide1408.xml"/><Relationship Id="rId1636" Type="http://schemas.openxmlformats.org/officeDocument/2006/relationships/slide" Target="slides/slide1615.xml"/><Relationship Id="rId1843" Type="http://schemas.openxmlformats.org/officeDocument/2006/relationships/slide" Target="slides/slide1822.xml"/><Relationship Id="rId1703" Type="http://schemas.openxmlformats.org/officeDocument/2006/relationships/slide" Target="slides/slide1682.xml"/><Relationship Id="rId1910" Type="http://schemas.openxmlformats.org/officeDocument/2006/relationships/slide" Target="slides/slide1889.xml"/><Relationship Id="rId284" Type="http://schemas.openxmlformats.org/officeDocument/2006/relationships/slide" Target="slides/slide263.xml"/><Relationship Id="rId491" Type="http://schemas.openxmlformats.org/officeDocument/2006/relationships/slide" Target="slides/slide470.xml"/><Relationship Id="rId144" Type="http://schemas.openxmlformats.org/officeDocument/2006/relationships/slide" Target="slides/slide123.xml"/><Relationship Id="rId589" Type="http://schemas.openxmlformats.org/officeDocument/2006/relationships/slide" Target="slides/slide568.xml"/><Relationship Id="rId796" Type="http://schemas.openxmlformats.org/officeDocument/2006/relationships/slide" Target="slides/slide775.xml"/><Relationship Id="rId351" Type="http://schemas.openxmlformats.org/officeDocument/2006/relationships/slide" Target="slides/slide330.xml"/><Relationship Id="rId449" Type="http://schemas.openxmlformats.org/officeDocument/2006/relationships/slide" Target="slides/slide428.xml"/><Relationship Id="rId656" Type="http://schemas.openxmlformats.org/officeDocument/2006/relationships/slide" Target="slides/slide635.xml"/><Relationship Id="rId863" Type="http://schemas.openxmlformats.org/officeDocument/2006/relationships/slide" Target="slides/slide842.xml"/><Relationship Id="rId1079" Type="http://schemas.openxmlformats.org/officeDocument/2006/relationships/slide" Target="slides/slide1058.xml"/><Relationship Id="rId1286" Type="http://schemas.openxmlformats.org/officeDocument/2006/relationships/slide" Target="slides/slide1265.xml"/><Relationship Id="rId1493" Type="http://schemas.openxmlformats.org/officeDocument/2006/relationships/slide" Target="slides/slide1472.xml"/><Relationship Id="rId2032" Type="http://schemas.openxmlformats.org/officeDocument/2006/relationships/slide" Target="slides/slide2011.xml"/><Relationship Id="rId211" Type="http://schemas.openxmlformats.org/officeDocument/2006/relationships/slide" Target="slides/slide190.xml"/><Relationship Id="rId309" Type="http://schemas.openxmlformats.org/officeDocument/2006/relationships/slide" Target="slides/slide288.xml"/><Relationship Id="rId516" Type="http://schemas.openxmlformats.org/officeDocument/2006/relationships/slide" Target="slides/slide495.xml"/><Relationship Id="rId1146" Type="http://schemas.openxmlformats.org/officeDocument/2006/relationships/slide" Target="slides/slide1125.xml"/><Relationship Id="rId1798" Type="http://schemas.openxmlformats.org/officeDocument/2006/relationships/slide" Target="slides/slide1777.xml"/><Relationship Id="rId723" Type="http://schemas.openxmlformats.org/officeDocument/2006/relationships/slide" Target="slides/slide702.xml"/><Relationship Id="rId930" Type="http://schemas.openxmlformats.org/officeDocument/2006/relationships/slide" Target="slides/slide909.xml"/><Relationship Id="rId1006" Type="http://schemas.openxmlformats.org/officeDocument/2006/relationships/slide" Target="slides/slide985.xml"/><Relationship Id="rId1353" Type="http://schemas.openxmlformats.org/officeDocument/2006/relationships/slide" Target="slides/slide1332.xml"/><Relationship Id="rId1560" Type="http://schemas.openxmlformats.org/officeDocument/2006/relationships/slide" Target="slides/slide1539.xml"/><Relationship Id="rId1658" Type="http://schemas.openxmlformats.org/officeDocument/2006/relationships/slide" Target="slides/slide1637.xml"/><Relationship Id="rId1865" Type="http://schemas.openxmlformats.org/officeDocument/2006/relationships/slide" Target="slides/slide1844.xml"/><Relationship Id="rId1213" Type="http://schemas.openxmlformats.org/officeDocument/2006/relationships/slide" Target="slides/slide1192.xml"/><Relationship Id="rId1420" Type="http://schemas.openxmlformats.org/officeDocument/2006/relationships/slide" Target="slides/slide1399.xml"/><Relationship Id="rId1518" Type="http://schemas.openxmlformats.org/officeDocument/2006/relationships/slide" Target="slides/slide1497.xml"/><Relationship Id="rId1725" Type="http://schemas.openxmlformats.org/officeDocument/2006/relationships/slide" Target="slides/slide1704.xml"/><Relationship Id="rId1932" Type="http://schemas.openxmlformats.org/officeDocument/2006/relationships/slide" Target="slides/slide1911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5.xml"/><Relationship Id="rId373" Type="http://schemas.openxmlformats.org/officeDocument/2006/relationships/slide" Target="slides/slide352.xml"/><Relationship Id="rId580" Type="http://schemas.openxmlformats.org/officeDocument/2006/relationships/slide" Target="slides/slide559.xml"/><Relationship Id="rId2054" Type="http://schemas.openxmlformats.org/officeDocument/2006/relationships/slide" Target="slides/slide203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2.xml"/><Relationship Id="rId440" Type="http://schemas.openxmlformats.org/officeDocument/2006/relationships/slide" Target="slides/slide419.xml"/><Relationship Id="rId678" Type="http://schemas.openxmlformats.org/officeDocument/2006/relationships/slide" Target="slides/slide657.xml"/><Relationship Id="rId885" Type="http://schemas.openxmlformats.org/officeDocument/2006/relationships/slide" Target="slides/slide864.xml"/><Relationship Id="rId1070" Type="http://schemas.openxmlformats.org/officeDocument/2006/relationships/slide" Target="slides/slide1049.xml"/><Relationship Id="rId300" Type="http://schemas.openxmlformats.org/officeDocument/2006/relationships/slide" Target="slides/slide279.xml"/><Relationship Id="rId538" Type="http://schemas.openxmlformats.org/officeDocument/2006/relationships/slide" Target="slides/slide517.xml"/><Relationship Id="rId745" Type="http://schemas.openxmlformats.org/officeDocument/2006/relationships/slide" Target="slides/slide724.xml"/><Relationship Id="rId952" Type="http://schemas.openxmlformats.org/officeDocument/2006/relationships/slide" Target="slides/slide931.xml"/><Relationship Id="rId1168" Type="http://schemas.openxmlformats.org/officeDocument/2006/relationships/slide" Target="slides/slide1147.xml"/><Relationship Id="rId1375" Type="http://schemas.openxmlformats.org/officeDocument/2006/relationships/slide" Target="slides/slide1354.xml"/><Relationship Id="rId1582" Type="http://schemas.openxmlformats.org/officeDocument/2006/relationships/slide" Target="slides/slide1561.xml"/><Relationship Id="rId81" Type="http://schemas.openxmlformats.org/officeDocument/2006/relationships/slide" Target="slides/slide60.xml"/><Relationship Id="rId605" Type="http://schemas.openxmlformats.org/officeDocument/2006/relationships/slide" Target="slides/slide584.xml"/><Relationship Id="rId812" Type="http://schemas.openxmlformats.org/officeDocument/2006/relationships/slide" Target="slides/slide791.xml"/><Relationship Id="rId1028" Type="http://schemas.openxmlformats.org/officeDocument/2006/relationships/slide" Target="slides/slide1007.xml"/><Relationship Id="rId1235" Type="http://schemas.openxmlformats.org/officeDocument/2006/relationships/slide" Target="slides/slide1214.xml"/><Relationship Id="rId1442" Type="http://schemas.openxmlformats.org/officeDocument/2006/relationships/slide" Target="slides/slide1421.xml"/><Relationship Id="rId1887" Type="http://schemas.openxmlformats.org/officeDocument/2006/relationships/slide" Target="slides/slide1866.xml"/><Relationship Id="rId1302" Type="http://schemas.openxmlformats.org/officeDocument/2006/relationships/slide" Target="slides/slide1281.xml"/><Relationship Id="rId1747" Type="http://schemas.openxmlformats.org/officeDocument/2006/relationships/slide" Target="slides/slide1726.xml"/><Relationship Id="rId1954" Type="http://schemas.openxmlformats.org/officeDocument/2006/relationships/slide" Target="slides/slide1933.xml"/><Relationship Id="rId39" Type="http://schemas.openxmlformats.org/officeDocument/2006/relationships/slide" Target="slides/slide18.xml"/><Relationship Id="rId1607" Type="http://schemas.openxmlformats.org/officeDocument/2006/relationships/slide" Target="slides/slide1586.xml"/><Relationship Id="rId1814" Type="http://schemas.openxmlformats.org/officeDocument/2006/relationships/slide" Target="slides/slide1793.xml"/><Relationship Id="rId188" Type="http://schemas.openxmlformats.org/officeDocument/2006/relationships/slide" Target="slides/slide167.xml"/><Relationship Id="rId395" Type="http://schemas.openxmlformats.org/officeDocument/2006/relationships/slide" Target="slides/slide374.xml"/><Relationship Id="rId2076" Type="http://schemas.openxmlformats.org/officeDocument/2006/relationships/slide" Target="slides/slide2055.xml"/><Relationship Id="rId255" Type="http://schemas.openxmlformats.org/officeDocument/2006/relationships/slide" Target="slides/slide234.xml"/><Relationship Id="rId462" Type="http://schemas.openxmlformats.org/officeDocument/2006/relationships/slide" Target="slides/slide441.xml"/><Relationship Id="rId1092" Type="http://schemas.openxmlformats.org/officeDocument/2006/relationships/slide" Target="slides/slide1071.xml"/><Relationship Id="rId1397" Type="http://schemas.openxmlformats.org/officeDocument/2006/relationships/slide" Target="slides/slide1376.xml"/><Relationship Id="rId115" Type="http://schemas.openxmlformats.org/officeDocument/2006/relationships/slide" Target="slides/slide94.xml"/><Relationship Id="rId322" Type="http://schemas.openxmlformats.org/officeDocument/2006/relationships/slide" Target="slides/slide301.xml"/><Relationship Id="rId767" Type="http://schemas.openxmlformats.org/officeDocument/2006/relationships/slide" Target="slides/slide746.xml"/><Relationship Id="rId974" Type="http://schemas.openxmlformats.org/officeDocument/2006/relationships/slide" Target="slides/slide953.xml"/><Relationship Id="rId2003" Type="http://schemas.openxmlformats.org/officeDocument/2006/relationships/slide" Target="slides/slide1982.xml"/><Relationship Id="rId627" Type="http://schemas.openxmlformats.org/officeDocument/2006/relationships/slide" Target="slides/slide606.xml"/><Relationship Id="rId834" Type="http://schemas.openxmlformats.org/officeDocument/2006/relationships/slide" Target="slides/slide813.xml"/><Relationship Id="rId1257" Type="http://schemas.openxmlformats.org/officeDocument/2006/relationships/slide" Target="slides/slide1236.xml"/><Relationship Id="rId1464" Type="http://schemas.openxmlformats.org/officeDocument/2006/relationships/slide" Target="slides/slide1443.xml"/><Relationship Id="rId1671" Type="http://schemas.openxmlformats.org/officeDocument/2006/relationships/slide" Target="slides/slide1650.xml"/><Relationship Id="rId901" Type="http://schemas.openxmlformats.org/officeDocument/2006/relationships/slide" Target="slides/slide880.xml"/><Relationship Id="rId1117" Type="http://schemas.openxmlformats.org/officeDocument/2006/relationships/slide" Target="slides/slide1096.xml"/><Relationship Id="rId1324" Type="http://schemas.openxmlformats.org/officeDocument/2006/relationships/slide" Target="slides/slide1303.xml"/><Relationship Id="rId1531" Type="http://schemas.openxmlformats.org/officeDocument/2006/relationships/slide" Target="slides/slide1510.xml"/><Relationship Id="rId1769" Type="http://schemas.openxmlformats.org/officeDocument/2006/relationships/slide" Target="slides/slide1748.xml"/><Relationship Id="rId1976" Type="http://schemas.openxmlformats.org/officeDocument/2006/relationships/slide" Target="slides/slide1955.xml"/><Relationship Id="rId30" Type="http://schemas.openxmlformats.org/officeDocument/2006/relationships/slide" Target="slides/slide9.xml"/><Relationship Id="rId1629" Type="http://schemas.openxmlformats.org/officeDocument/2006/relationships/slide" Target="slides/slide1608.xml"/><Relationship Id="rId1836" Type="http://schemas.openxmlformats.org/officeDocument/2006/relationships/slide" Target="slides/slide1815.xml"/><Relationship Id="rId1903" Type="http://schemas.openxmlformats.org/officeDocument/2006/relationships/slide" Target="slides/slide1882.xml"/><Relationship Id="rId277" Type="http://schemas.openxmlformats.org/officeDocument/2006/relationships/slide" Target="slides/slide256.xml"/><Relationship Id="rId484" Type="http://schemas.openxmlformats.org/officeDocument/2006/relationships/slide" Target="slides/slide463.xml"/><Relationship Id="rId137" Type="http://schemas.openxmlformats.org/officeDocument/2006/relationships/slide" Target="slides/slide116.xml"/><Relationship Id="rId344" Type="http://schemas.openxmlformats.org/officeDocument/2006/relationships/slide" Target="slides/slide323.xml"/><Relationship Id="rId691" Type="http://schemas.openxmlformats.org/officeDocument/2006/relationships/slide" Target="slides/slide670.xml"/><Relationship Id="rId789" Type="http://schemas.openxmlformats.org/officeDocument/2006/relationships/slide" Target="slides/slide768.xml"/><Relationship Id="rId996" Type="http://schemas.openxmlformats.org/officeDocument/2006/relationships/slide" Target="slides/slide975.xml"/><Relationship Id="rId2025" Type="http://schemas.openxmlformats.org/officeDocument/2006/relationships/slide" Target="slides/slide2004.xml"/><Relationship Id="rId551" Type="http://schemas.openxmlformats.org/officeDocument/2006/relationships/slide" Target="slides/slide530.xml"/><Relationship Id="rId649" Type="http://schemas.openxmlformats.org/officeDocument/2006/relationships/slide" Target="slides/slide628.xml"/><Relationship Id="rId856" Type="http://schemas.openxmlformats.org/officeDocument/2006/relationships/slide" Target="slides/slide835.xml"/><Relationship Id="rId1181" Type="http://schemas.openxmlformats.org/officeDocument/2006/relationships/slide" Target="slides/slide1160.xml"/><Relationship Id="rId1279" Type="http://schemas.openxmlformats.org/officeDocument/2006/relationships/slide" Target="slides/slide1258.xml"/><Relationship Id="rId1486" Type="http://schemas.openxmlformats.org/officeDocument/2006/relationships/slide" Target="slides/slide1465.xml"/><Relationship Id="rId204" Type="http://schemas.openxmlformats.org/officeDocument/2006/relationships/slide" Target="slides/slide183.xml"/><Relationship Id="rId411" Type="http://schemas.openxmlformats.org/officeDocument/2006/relationships/slide" Target="slides/slide390.xml"/><Relationship Id="rId509" Type="http://schemas.openxmlformats.org/officeDocument/2006/relationships/slide" Target="slides/slide488.xml"/><Relationship Id="rId1041" Type="http://schemas.openxmlformats.org/officeDocument/2006/relationships/slide" Target="slides/slide1020.xml"/><Relationship Id="rId1139" Type="http://schemas.openxmlformats.org/officeDocument/2006/relationships/slide" Target="slides/slide1118.xml"/><Relationship Id="rId1346" Type="http://schemas.openxmlformats.org/officeDocument/2006/relationships/slide" Target="slides/slide1325.xml"/><Relationship Id="rId1693" Type="http://schemas.openxmlformats.org/officeDocument/2006/relationships/slide" Target="slides/slide1672.xml"/><Relationship Id="rId1998" Type="http://schemas.openxmlformats.org/officeDocument/2006/relationships/slide" Target="slides/slide1977.xml"/><Relationship Id="rId716" Type="http://schemas.openxmlformats.org/officeDocument/2006/relationships/slide" Target="slides/slide695.xml"/><Relationship Id="rId923" Type="http://schemas.openxmlformats.org/officeDocument/2006/relationships/slide" Target="slides/slide902.xml"/><Relationship Id="rId1553" Type="http://schemas.openxmlformats.org/officeDocument/2006/relationships/slide" Target="slides/slide1532.xml"/><Relationship Id="rId1760" Type="http://schemas.openxmlformats.org/officeDocument/2006/relationships/slide" Target="slides/slide1739.xml"/><Relationship Id="rId1858" Type="http://schemas.openxmlformats.org/officeDocument/2006/relationships/slide" Target="slides/slide1837.xml"/><Relationship Id="rId52" Type="http://schemas.openxmlformats.org/officeDocument/2006/relationships/slide" Target="slides/slide31.xml"/><Relationship Id="rId1206" Type="http://schemas.openxmlformats.org/officeDocument/2006/relationships/slide" Target="slides/slide1185.xml"/><Relationship Id="rId1413" Type="http://schemas.openxmlformats.org/officeDocument/2006/relationships/slide" Target="slides/slide1392.xml"/><Relationship Id="rId1620" Type="http://schemas.openxmlformats.org/officeDocument/2006/relationships/slide" Target="slides/slide1599.xml"/><Relationship Id="rId1718" Type="http://schemas.openxmlformats.org/officeDocument/2006/relationships/slide" Target="slides/slide1697.xml"/><Relationship Id="rId1925" Type="http://schemas.openxmlformats.org/officeDocument/2006/relationships/slide" Target="slides/slide1904.xml"/><Relationship Id="rId299" Type="http://schemas.openxmlformats.org/officeDocument/2006/relationships/slide" Target="slides/slide278.xml"/><Relationship Id="rId159" Type="http://schemas.openxmlformats.org/officeDocument/2006/relationships/slide" Target="slides/slide138.xml"/><Relationship Id="rId366" Type="http://schemas.openxmlformats.org/officeDocument/2006/relationships/slide" Target="slides/slide345.xml"/><Relationship Id="rId573" Type="http://schemas.openxmlformats.org/officeDocument/2006/relationships/slide" Target="slides/slide552.xml"/><Relationship Id="rId780" Type="http://schemas.openxmlformats.org/officeDocument/2006/relationships/slide" Target="slides/slide759.xml"/><Relationship Id="rId2047" Type="http://schemas.openxmlformats.org/officeDocument/2006/relationships/slide" Target="slides/slide2026.xml"/><Relationship Id="rId226" Type="http://schemas.openxmlformats.org/officeDocument/2006/relationships/slide" Target="slides/slide205.xml"/><Relationship Id="rId433" Type="http://schemas.openxmlformats.org/officeDocument/2006/relationships/slide" Target="slides/slide412.xml"/><Relationship Id="rId878" Type="http://schemas.openxmlformats.org/officeDocument/2006/relationships/slide" Target="slides/slide857.xml"/><Relationship Id="rId1063" Type="http://schemas.openxmlformats.org/officeDocument/2006/relationships/slide" Target="slides/slide1042.xml"/><Relationship Id="rId1270" Type="http://schemas.openxmlformats.org/officeDocument/2006/relationships/slide" Target="slides/slide1249.xml"/><Relationship Id="rId640" Type="http://schemas.openxmlformats.org/officeDocument/2006/relationships/slide" Target="slides/slide619.xml"/><Relationship Id="rId738" Type="http://schemas.openxmlformats.org/officeDocument/2006/relationships/slide" Target="slides/slide717.xml"/><Relationship Id="rId945" Type="http://schemas.openxmlformats.org/officeDocument/2006/relationships/slide" Target="slides/slide924.xml"/><Relationship Id="rId1368" Type="http://schemas.openxmlformats.org/officeDocument/2006/relationships/slide" Target="slides/slide1347.xml"/><Relationship Id="rId1575" Type="http://schemas.openxmlformats.org/officeDocument/2006/relationships/slide" Target="slides/slide1554.xml"/><Relationship Id="rId1782" Type="http://schemas.openxmlformats.org/officeDocument/2006/relationships/slide" Target="slides/slide1761.xml"/><Relationship Id="rId74" Type="http://schemas.openxmlformats.org/officeDocument/2006/relationships/slide" Target="slides/slide53.xml"/><Relationship Id="rId500" Type="http://schemas.openxmlformats.org/officeDocument/2006/relationships/slide" Target="slides/slide479.xml"/><Relationship Id="rId805" Type="http://schemas.openxmlformats.org/officeDocument/2006/relationships/slide" Target="slides/slide784.xml"/><Relationship Id="rId1130" Type="http://schemas.openxmlformats.org/officeDocument/2006/relationships/slide" Target="slides/slide1109.xml"/><Relationship Id="rId1228" Type="http://schemas.openxmlformats.org/officeDocument/2006/relationships/slide" Target="slides/slide1207.xml"/><Relationship Id="rId1435" Type="http://schemas.openxmlformats.org/officeDocument/2006/relationships/slide" Target="slides/slide1414.xml"/><Relationship Id="rId1642" Type="http://schemas.openxmlformats.org/officeDocument/2006/relationships/slide" Target="slides/slide1621.xml"/><Relationship Id="rId1947" Type="http://schemas.openxmlformats.org/officeDocument/2006/relationships/slide" Target="slides/slide1926.xml"/><Relationship Id="rId1502" Type="http://schemas.openxmlformats.org/officeDocument/2006/relationships/slide" Target="slides/slide1481.xml"/><Relationship Id="rId1807" Type="http://schemas.openxmlformats.org/officeDocument/2006/relationships/slide" Target="slides/slide1786.xml"/><Relationship Id="rId290" Type="http://schemas.openxmlformats.org/officeDocument/2006/relationships/slide" Target="slides/slide269.xml"/><Relationship Id="rId388" Type="http://schemas.openxmlformats.org/officeDocument/2006/relationships/slide" Target="slides/slide367.xml"/><Relationship Id="rId2069" Type="http://schemas.openxmlformats.org/officeDocument/2006/relationships/slide" Target="slides/slide2048.xml"/><Relationship Id="rId150" Type="http://schemas.openxmlformats.org/officeDocument/2006/relationships/slide" Target="slides/slide129.xml"/><Relationship Id="rId595" Type="http://schemas.openxmlformats.org/officeDocument/2006/relationships/slide" Target="slides/slide574.xml"/><Relationship Id="rId248" Type="http://schemas.openxmlformats.org/officeDocument/2006/relationships/slide" Target="slides/slide227.xml"/><Relationship Id="rId455" Type="http://schemas.openxmlformats.org/officeDocument/2006/relationships/slide" Target="slides/slide434.xml"/><Relationship Id="rId662" Type="http://schemas.openxmlformats.org/officeDocument/2006/relationships/slide" Target="slides/slide641.xml"/><Relationship Id="rId1085" Type="http://schemas.openxmlformats.org/officeDocument/2006/relationships/slide" Target="slides/slide1064.xml"/><Relationship Id="rId1292" Type="http://schemas.openxmlformats.org/officeDocument/2006/relationships/slide" Target="slides/slide1271.xml"/><Relationship Id="rId108" Type="http://schemas.openxmlformats.org/officeDocument/2006/relationships/slide" Target="slides/slide87.xml"/><Relationship Id="rId315" Type="http://schemas.openxmlformats.org/officeDocument/2006/relationships/slide" Target="slides/slide294.xml"/><Relationship Id="rId522" Type="http://schemas.openxmlformats.org/officeDocument/2006/relationships/slide" Target="slides/slide501.xml"/><Relationship Id="rId967" Type="http://schemas.openxmlformats.org/officeDocument/2006/relationships/slide" Target="slides/slide946.xml"/><Relationship Id="rId1152" Type="http://schemas.openxmlformats.org/officeDocument/2006/relationships/slide" Target="slides/slide1131.xml"/><Relationship Id="rId1597" Type="http://schemas.openxmlformats.org/officeDocument/2006/relationships/slide" Target="slides/slide1576.xml"/><Relationship Id="rId96" Type="http://schemas.openxmlformats.org/officeDocument/2006/relationships/slide" Target="slides/slide75.xml"/><Relationship Id="rId827" Type="http://schemas.openxmlformats.org/officeDocument/2006/relationships/slide" Target="slides/slide806.xml"/><Relationship Id="rId1012" Type="http://schemas.openxmlformats.org/officeDocument/2006/relationships/slide" Target="slides/slide991.xml"/><Relationship Id="rId1457" Type="http://schemas.openxmlformats.org/officeDocument/2006/relationships/slide" Target="slides/slide1436.xml"/><Relationship Id="rId1664" Type="http://schemas.openxmlformats.org/officeDocument/2006/relationships/slide" Target="slides/slide1643.xml"/><Relationship Id="rId1871" Type="http://schemas.openxmlformats.org/officeDocument/2006/relationships/slide" Target="slides/slide1850.xml"/><Relationship Id="rId1317" Type="http://schemas.openxmlformats.org/officeDocument/2006/relationships/slide" Target="slides/slide1296.xml"/><Relationship Id="rId1524" Type="http://schemas.openxmlformats.org/officeDocument/2006/relationships/slide" Target="slides/slide1503.xml"/><Relationship Id="rId1731" Type="http://schemas.openxmlformats.org/officeDocument/2006/relationships/slide" Target="slides/slide1710.xml"/><Relationship Id="rId1969" Type="http://schemas.openxmlformats.org/officeDocument/2006/relationships/slide" Target="slides/slide1948.xml"/><Relationship Id="rId23" Type="http://schemas.openxmlformats.org/officeDocument/2006/relationships/slide" Target="slides/slide2.xml"/><Relationship Id="rId1829" Type="http://schemas.openxmlformats.org/officeDocument/2006/relationships/slide" Target="slides/slide1808.xml"/><Relationship Id="rId172" Type="http://schemas.openxmlformats.org/officeDocument/2006/relationships/slide" Target="slides/slide151.xml"/><Relationship Id="rId477" Type="http://schemas.openxmlformats.org/officeDocument/2006/relationships/slide" Target="slides/slide456.xml"/><Relationship Id="rId684" Type="http://schemas.openxmlformats.org/officeDocument/2006/relationships/slide" Target="slides/slide663.xml"/><Relationship Id="rId2060" Type="http://schemas.openxmlformats.org/officeDocument/2006/relationships/slide" Target="slides/slide2039.xml"/><Relationship Id="rId337" Type="http://schemas.openxmlformats.org/officeDocument/2006/relationships/slide" Target="slides/slide316.xml"/><Relationship Id="rId891" Type="http://schemas.openxmlformats.org/officeDocument/2006/relationships/slide" Target="slides/slide870.xml"/><Relationship Id="rId989" Type="http://schemas.openxmlformats.org/officeDocument/2006/relationships/slide" Target="slides/slide968.xml"/><Relationship Id="rId2018" Type="http://schemas.openxmlformats.org/officeDocument/2006/relationships/slide" Target="slides/slide1997.xml"/><Relationship Id="rId544" Type="http://schemas.openxmlformats.org/officeDocument/2006/relationships/slide" Target="slides/slide523.xml"/><Relationship Id="rId751" Type="http://schemas.openxmlformats.org/officeDocument/2006/relationships/slide" Target="slides/slide730.xml"/><Relationship Id="rId849" Type="http://schemas.openxmlformats.org/officeDocument/2006/relationships/slide" Target="slides/slide828.xml"/><Relationship Id="rId1174" Type="http://schemas.openxmlformats.org/officeDocument/2006/relationships/slide" Target="slides/slide1153.xml"/><Relationship Id="rId1381" Type="http://schemas.openxmlformats.org/officeDocument/2006/relationships/slide" Target="slides/slide1360.xml"/><Relationship Id="rId1479" Type="http://schemas.openxmlformats.org/officeDocument/2006/relationships/slide" Target="slides/slide1458.xml"/><Relationship Id="rId1686" Type="http://schemas.openxmlformats.org/officeDocument/2006/relationships/slide" Target="slides/slide1665.xml"/><Relationship Id="rId404" Type="http://schemas.openxmlformats.org/officeDocument/2006/relationships/slide" Target="slides/slide383.xml"/><Relationship Id="rId611" Type="http://schemas.openxmlformats.org/officeDocument/2006/relationships/slide" Target="slides/slide590.xml"/><Relationship Id="rId1034" Type="http://schemas.openxmlformats.org/officeDocument/2006/relationships/slide" Target="slides/slide1013.xml"/><Relationship Id="rId1241" Type="http://schemas.openxmlformats.org/officeDocument/2006/relationships/slide" Target="slides/slide1220.xml"/><Relationship Id="rId1339" Type="http://schemas.openxmlformats.org/officeDocument/2006/relationships/slide" Target="slides/slide1318.xml"/><Relationship Id="rId1893" Type="http://schemas.openxmlformats.org/officeDocument/2006/relationships/slide" Target="slides/slide1872.xml"/><Relationship Id="rId709" Type="http://schemas.openxmlformats.org/officeDocument/2006/relationships/slide" Target="slides/slide688.xml"/><Relationship Id="rId916" Type="http://schemas.openxmlformats.org/officeDocument/2006/relationships/slide" Target="slides/slide895.xml"/><Relationship Id="rId1101" Type="http://schemas.openxmlformats.org/officeDocument/2006/relationships/slide" Target="slides/slide1080.xml"/><Relationship Id="rId1546" Type="http://schemas.openxmlformats.org/officeDocument/2006/relationships/slide" Target="slides/slide1525.xml"/><Relationship Id="rId1753" Type="http://schemas.openxmlformats.org/officeDocument/2006/relationships/slide" Target="slides/slide1732.xml"/><Relationship Id="rId1960" Type="http://schemas.openxmlformats.org/officeDocument/2006/relationships/slide" Target="slides/slide1939.xml"/><Relationship Id="rId45" Type="http://schemas.openxmlformats.org/officeDocument/2006/relationships/slide" Target="slides/slide24.xml"/><Relationship Id="rId1406" Type="http://schemas.openxmlformats.org/officeDocument/2006/relationships/slide" Target="slides/slide1385.xml"/><Relationship Id="rId1613" Type="http://schemas.openxmlformats.org/officeDocument/2006/relationships/slide" Target="slides/slide1592.xml"/><Relationship Id="rId1820" Type="http://schemas.openxmlformats.org/officeDocument/2006/relationships/slide" Target="slides/slide1799.xml"/><Relationship Id="rId194" Type="http://schemas.openxmlformats.org/officeDocument/2006/relationships/slide" Target="slides/slide173.xml"/><Relationship Id="rId1918" Type="http://schemas.openxmlformats.org/officeDocument/2006/relationships/slide" Target="slides/slide1897.xml"/><Relationship Id="rId2082" Type="http://schemas.openxmlformats.org/officeDocument/2006/relationships/slide" Target="slides/slide2061.xml"/><Relationship Id="rId261" Type="http://schemas.openxmlformats.org/officeDocument/2006/relationships/slide" Target="slides/slide240.xml"/><Relationship Id="rId499" Type="http://schemas.openxmlformats.org/officeDocument/2006/relationships/slide" Target="slides/slide478.xml"/><Relationship Id="rId359" Type="http://schemas.openxmlformats.org/officeDocument/2006/relationships/slide" Target="slides/slide338.xml"/><Relationship Id="rId566" Type="http://schemas.openxmlformats.org/officeDocument/2006/relationships/slide" Target="slides/slide545.xml"/><Relationship Id="rId773" Type="http://schemas.openxmlformats.org/officeDocument/2006/relationships/slide" Target="slides/slide752.xml"/><Relationship Id="rId1196" Type="http://schemas.openxmlformats.org/officeDocument/2006/relationships/slide" Target="slides/slide1175.xml"/><Relationship Id="rId121" Type="http://schemas.openxmlformats.org/officeDocument/2006/relationships/slide" Target="slides/slide100.xml"/><Relationship Id="rId219" Type="http://schemas.openxmlformats.org/officeDocument/2006/relationships/slide" Target="slides/slide198.xml"/><Relationship Id="rId426" Type="http://schemas.openxmlformats.org/officeDocument/2006/relationships/slide" Target="slides/slide405.xml"/><Relationship Id="rId633" Type="http://schemas.openxmlformats.org/officeDocument/2006/relationships/slide" Target="slides/slide612.xml"/><Relationship Id="rId980" Type="http://schemas.openxmlformats.org/officeDocument/2006/relationships/slide" Target="slides/slide959.xml"/><Relationship Id="rId1056" Type="http://schemas.openxmlformats.org/officeDocument/2006/relationships/slide" Target="slides/slide1035.xml"/><Relationship Id="rId1263" Type="http://schemas.openxmlformats.org/officeDocument/2006/relationships/slide" Target="slides/slide1242.xml"/><Relationship Id="rId840" Type="http://schemas.openxmlformats.org/officeDocument/2006/relationships/slide" Target="slides/slide819.xml"/><Relationship Id="rId938" Type="http://schemas.openxmlformats.org/officeDocument/2006/relationships/slide" Target="slides/slide917.xml"/><Relationship Id="rId1470" Type="http://schemas.openxmlformats.org/officeDocument/2006/relationships/slide" Target="slides/slide1449.xml"/><Relationship Id="rId1568" Type="http://schemas.openxmlformats.org/officeDocument/2006/relationships/slide" Target="slides/slide1547.xml"/><Relationship Id="rId1775" Type="http://schemas.openxmlformats.org/officeDocument/2006/relationships/slide" Target="slides/slide1754.xml"/><Relationship Id="rId67" Type="http://schemas.openxmlformats.org/officeDocument/2006/relationships/slide" Target="slides/slide46.xml"/><Relationship Id="rId700" Type="http://schemas.openxmlformats.org/officeDocument/2006/relationships/slide" Target="slides/slide679.xml"/><Relationship Id="rId1123" Type="http://schemas.openxmlformats.org/officeDocument/2006/relationships/slide" Target="slides/slide1102.xml"/><Relationship Id="rId1330" Type="http://schemas.openxmlformats.org/officeDocument/2006/relationships/slide" Target="slides/slide1309.xml"/><Relationship Id="rId1428" Type="http://schemas.openxmlformats.org/officeDocument/2006/relationships/slide" Target="slides/slide1407.xml"/><Relationship Id="rId1635" Type="http://schemas.openxmlformats.org/officeDocument/2006/relationships/slide" Target="slides/slide1614.xml"/><Relationship Id="rId1982" Type="http://schemas.openxmlformats.org/officeDocument/2006/relationships/slide" Target="slides/slide1961.xml"/><Relationship Id="rId1842" Type="http://schemas.openxmlformats.org/officeDocument/2006/relationships/slide" Target="slides/slide1821.xml"/><Relationship Id="rId1702" Type="http://schemas.openxmlformats.org/officeDocument/2006/relationships/slide" Target="slides/slide1681.xml"/><Relationship Id="rId283" Type="http://schemas.openxmlformats.org/officeDocument/2006/relationships/slide" Target="slides/slide262.xml"/><Relationship Id="rId490" Type="http://schemas.openxmlformats.org/officeDocument/2006/relationships/slide" Target="slides/slide469.xml"/><Relationship Id="rId143" Type="http://schemas.openxmlformats.org/officeDocument/2006/relationships/slide" Target="slides/slide122.xml"/><Relationship Id="rId350" Type="http://schemas.openxmlformats.org/officeDocument/2006/relationships/slide" Target="slides/slide329.xml"/><Relationship Id="rId588" Type="http://schemas.openxmlformats.org/officeDocument/2006/relationships/slide" Target="slides/slide567.xml"/><Relationship Id="rId795" Type="http://schemas.openxmlformats.org/officeDocument/2006/relationships/slide" Target="slides/slide774.xml"/><Relationship Id="rId2031" Type="http://schemas.openxmlformats.org/officeDocument/2006/relationships/slide" Target="slides/slide2010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9.xml"/><Relationship Id="rId448" Type="http://schemas.openxmlformats.org/officeDocument/2006/relationships/slide" Target="slides/slide427.xml"/><Relationship Id="rId655" Type="http://schemas.openxmlformats.org/officeDocument/2006/relationships/slide" Target="slides/slide634.xml"/><Relationship Id="rId862" Type="http://schemas.openxmlformats.org/officeDocument/2006/relationships/slide" Target="slides/slide841.xml"/><Relationship Id="rId1078" Type="http://schemas.openxmlformats.org/officeDocument/2006/relationships/slide" Target="slides/slide1057.xml"/><Relationship Id="rId1285" Type="http://schemas.openxmlformats.org/officeDocument/2006/relationships/slide" Target="slides/slide1264.xml"/><Relationship Id="rId1492" Type="http://schemas.openxmlformats.org/officeDocument/2006/relationships/slide" Target="slides/slide1471.xml"/><Relationship Id="rId308" Type="http://schemas.openxmlformats.org/officeDocument/2006/relationships/slide" Target="slides/slide287.xml"/><Relationship Id="rId515" Type="http://schemas.openxmlformats.org/officeDocument/2006/relationships/slide" Target="slides/slide494.xml"/><Relationship Id="rId722" Type="http://schemas.openxmlformats.org/officeDocument/2006/relationships/slide" Target="slides/slide701.xml"/><Relationship Id="rId1145" Type="http://schemas.openxmlformats.org/officeDocument/2006/relationships/slide" Target="slides/slide1124.xml"/><Relationship Id="rId1352" Type="http://schemas.openxmlformats.org/officeDocument/2006/relationships/slide" Target="slides/slide1331.xml"/><Relationship Id="rId1797" Type="http://schemas.openxmlformats.org/officeDocument/2006/relationships/slide" Target="slides/slide1776.xml"/><Relationship Id="rId89" Type="http://schemas.openxmlformats.org/officeDocument/2006/relationships/slide" Target="slides/slide68.xml"/><Relationship Id="rId1005" Type="http://schemas.openxmlformats.org/officeDocument/2006/relationships/slide" Target="slides/slide984.xml"/><Relationship Id="rId1212" Type="http://schemas.openxmlformats.org/officeDocument/2006/relationships/slide" Target="slides/slide1191.xml"/><Relationship Id="rId1657" Type="http://schemas.openxmlformats.org/officeDocument/2006/relationships/slide" Target="slides/slide1636.xml"/><Relationship Id="rId1864" Type="http://schemas.openxmlformats.org/officeDocument/2006/relationships/slide" Target="slides/slide1843.xml"/><Relationship Id="rId1517" Type="http://schemas.openxmlformats.org/officeDocument/2006/relationships/slide" Target="slides/slide1496.xml"/><Relationship Id="rId1724" Type="http://schemas.openxmlformats.org/officeDocument/2006/relationships/slide" Target="slides/slide1703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0.xml"/><Relationship Id="rId165" Type="http://schemas.openxmlformats.org/officeDocument/2006/relationships/slide" Target="slides/slide144.xml"/><Relationship Id="rId372" Type="http://schemas.openxmlformats.org/officeDocument/2006/relationships/slide" Target="slides/slide351.xml"/><Relationship Id="rId677" Type="http://schemas.openxmlformats.org/officeDocument/2006/relationships/slide" Target="slides/slide656.xml"/><Relationship Id="rId2053" Type="http://schemas.openxmlformats.org/officeDocument/2006/relationships/slide" Target="slides/slide2032.xml"/><Relationship Id="rId232" Type="http://schemas.openxmlformats.org/officeDocument/2006/relationships/slide" Target="slides/slide211.xml"/><Relationship Id="rId884" Type="http://schemas.openxmlformats.org/officeDocument/2006/relationships/slide" Target="slides/slide863.xml"/><Relationship Id="rId537" Type="http://schemas.openxmlformats.org/officeDocument/2006/relationships/slide" Target="slides/slide516.xml"/><Relationship Id="rId744" Type="http://schemas.openxmlformats.org/officeDocument/2006/relationships/slide" Target="slides/slide723.xml"/><Relationship Id="rId951" Type="http://schemas.openxmlformats.org/officeDocument/2006/relationships/slide" Target="slides/slide930.xml"/><Relationship Id="rId1167" Type="http://schemas.openxmlformats.org/officeDocument/2006/relationships/slide" Target="slides/slide1146.xml"/><Relationship Id="rId1374" Type="http://schemas.openxmlformats.org/officeDocument/2006/relationships/slide" Target="slides/slide1353.xml"/><Relationship Id="rId1581" Type="http://schemas.openxmlformats.org/officeDocument/2006/relationships/slide" Target="slides/slide1560.xml"/><Relationship Id="rId1679" Type="http://schemas.openxmlformats.org/officeDocument/2006/relationships/slide" Target="slides/slide1658.xml"/><Relationship Id="rId80" Type="http://schemas.openxmlformats.org/officeDocument/2006/relationships/slide" Target="slides/slide59.xml"/><Relationship Id="rId604" Type="http://schemas.openxmlformats.org/officeDocument/2006/relationships/slide" Target="slides/slide583.xml"/><Relationship Id="rId811" Type="http://schemas.openxmlformats.org/officeDocument/2006/relationships/slide" Target="slides/slide790.xml"/><Relationship Id="rId1027" Type="http://schemas.openxmlformats.org/officeDocument/2006/relationships/slide" Target="slides/slide1006.xml"/><Relationship Id="rId1234" Type="http://schemas.openxmlformats.org/officeDocument/2006/relationships/slide" Target="slides/slide1213.xml"/><Relationship Id="rId1441" Type="http://schemas.openxmlformats.org/officeDocument/2006/relationships/slide" Target="slides/slide1420.xml"/><Relationship Id="rId1886" Type="http://schemas.openxmlformats.org/officeDocument/2006/relationships/slide" Target="slides/slide1865.xml"/><Relationship Id="rId909" Type="http://schemas.openxmlformats.org/officeDocument/2006/relationships/slide" Target="slides/slide888.xml"/><Relationship Id="rId1301" Type="http://schemas.openxmlformats.org/officeDocument/2006/relationships/slide" Target="slides/slide1280.xml"/><Relationship Id="rId1539" Type="http://schemas.openxmlformats.org/officeDocument/2006/relationships/slide" Target="slides/slide1518.xml"/><Relationship Id="rId1746" Type="http://schemas.openxmlformats.org/officeDocument/2006/relationships/slide" Target="slides/slide1725.xml"/><Relationship Id="rId1953" Type="http://schemas.openxmlformats.org/officeDocument/2006/relationships/slide" Target="slides/slide1932.xml"/><Relationship Id="rId38" Type="http://schemas.openxmlformats.org/officeDocument/2006/relationships/slide" Target="slides/slide17.xml"/><Relationship Id="rId1606" Type="http://schemas.openxmlformats.org/officeDocument/2006/relationships/slide" Target="slides/slide1585.xml"/><Relationship Id="rId1813" Type="http://schemas.openxmlformats.org/officeDocument/2006/relationships/slide" Target="slides/slide1792.xml"/><Relationship Id="rId187" Type="http://schemas.openxmlformats.org/officeDocument/2006/relationships/slide" Target="slides/slide166.xml"/><Relationship Id="rId394" Type="http://schemas.openxmlformats.org/officeDocument/2006/relationships/slide" Target="slides/slide373.xml"/><Relationship Id="rId2075" Type="http://schemas.openxmlformats.org/officeDocument/2006/relationships/slide" Target="slides/slide2054.xml"/><Relationship Id="rId254" Type="http://schemas.openxmlformats.org/officeDocument/2006/relationships/slide" Target="slides/slide233.xml"/><Relationship Id="rId699" Type="http://schemas.openxmlformats.org/officeDocument/2006/relationships/slide" Target="slides/slide678.xml"/><Relationship Id="rId1091" Type="http://schemas.openxmlformats.org/officeDocument/2006/relationships/slide" Target="slides/slide1070.xml"/><Relationship Id="rId114" Type="http://schemas.openxmlformats.org/officeDocument/2006/relationships/slide" Target="slides/slide93.xml"/><Relationship Id="rId461" Type="http://schemas.openxmlformats.org/officeDocument/2006/relationships/slide" Target="slides/slide440.xml"/><Relationship Id="rId559" Type="http://schemas.openxmlformats.org/officeDocument/2006/relationships/slide" Target="slides/slide538.xml"/><Relationship Id="rId766" Type="http://schemas.openxmlformats.org/officeDocument/2006/relationships/slide" Target="slides/slide745.xml"/><Relationship Id="rId1189" Type="http://schemas.openxmlformats.org/officeDocument/2006/relationships/slide" Target="slides/slide1168.xml"/><Relationship Id="rId1396" Type="http://schemas.openxmlformats.org/officeDocument/2006/relationships/slide" Target="slides/slide1375.xml"/><Relationship Id="rId321" Type="http://schemas.openxmlformats.org/officeDocument/2006/relationships/slide" Target="slides/slide300.xml"/><Relationship Id="rId419" Type="http://schemas.openxmlformats.org/officeDocument/2006/relationships/slide" Target="slides/slide398.xml"/><Relationship Id="rId626" Type="http://schemas.openxmlformats.org/officeDocument/2006/relationships/slide" Target="slides/slide605.xml"/><Relationship Id="rId973" Type="http://schemas.openxmlformats.org/officeDocument/2006/relationships/slide" Target="slides/slide952.xml"/><Relationship Id="rId1049" Type="http://schemas.openxmlformats.org/officeDocument/2006/relationships/slide" Target="slides/slide1028.xml"/><Relationship Id="rId1256" Type="http://schemas.openxmlformats.org/officeDocument/2006/relationships/slide" Target="slides/slide1235.xml"/><Relationship Id="rId2002" Type="http://schemas.openxmlformats.org/officeDocument/2006/relationships/slide" Target="slides/slide1981.xml"/><Relationship Id="rId833" Type="http://schemas.openxmlformats.org/officeDocument/2006/relationships/slide" Target="slides/slide812.xml"/><Relationship Id="rId1116" Type="http://schemas.openxmlformats.org/officeDocument/2006/relationships/slide" Target="slides/slide1095.xml"/><Relationship Id="rId1463" Type="http://schemas.openxmlformats.org/officeDocument/2006/relationships/slide" Target="slides/slide1442.xml"/><Relationship Id="rId1670" Type="http://schemas.openxmlformats.org/officeDocument/2006/relationships/slide" Target="slides/slide1649.xml"/><Relationship Id="rId1768" Type="http://schemas.openxmlformats.org/officeDocument/2006/relationships/slide" Target="slides/slide1747.xml"/><Relationship Id="rId900" Type="http://schemas.openxmlformats.org/officeDocument/2006/relationships/slide" Target="slides/slide879.xml"/><Relationship Id="rId1323" Type="http://schemas.openxmlformats.org/officeDocument/2006/relationships/slide" Target="slides/slide1302.xml"/><Relationship Id="rId1530" Type="http://schemas.openxmlformats.org/officeDocument/2006/relationships/slide" Target="slides/slide1509.xml"/><Relationship Id="rId1628" Type="http://schemas.openxmlformats.org/officeDocument/2006/relationships/slide" Target="slides/slide1607.xml"/><Relationship Id="rId1975" Type="http://schemas.openxmlformats.org/officeDocument/2006/relationships/slide" Target="slides/slide1954.xml"/><Relationship Id="rId1835" Type="http://schemas.openxmlformats.org/officeDocument/2006/relationships/slide" Target="slides/slide1814.xml"/><Relationship Id="rId1902" Type="http://schemas.openxmlformats.org/officeDocument/2006/relationships/slide" Target="slides/slide1881.xml"/><Relationship Id="rId276" Type="http://schemas.openxmlformats.org/officeDocument/2006/relationships/slide" Target="slides/slide255.xml"/><Relationship Id="rId483" Type="http://schemas.openxmlformats.org/officeDocument/2006/relationships/slide" Target="slides/slide462.xml"/><Relationship Id="rId690" Type="http://schemas.openxmlformats.org/officeDocument/2006/relationships/slide" Target="slides/slide669.xml"/><Relationship Id="rId136" Type="http://schemas.openxmlformats.org/officeDocument/2006/relationships/slide" Target="slides/slide115.xml"/><Relationship Id="rId343" Type="http://schemas.openxmlformats.org/officeDocument/2006/relationships/slide" Target="slides/slide322.xml"/><Relationship Id="rId550" Type="http://schemas.openxmlformats.org/officeDocument/2006/relationships/slide" Target="slides/slide529.xml"/><Relationship Id="rId788" Type="http://schemas.openxmlformats.org/officeDocument/2006/relationships/slide" Target="slides/slide767.xml"/><Relationship Id="rId995" Type="http://schemas.openxmlformats.org/officeDocument/2006/relationships/slide" Target="slides/slide974.xml"/><Relationship Id="rId1180" Type="http://schemas.openxmlformats.org/officeDocument/2006/relationships/slide" Target="slides/slide1159.xml"/><Relationship Id="rId2024" Type="http://schemas.openxmlformats.org/officeDocument/2006/relationships/slide" Target="slides/slide2003.xml"/><Relationship Id="rId203" Type="http://schemas.openxmlformats.org/officeDocument/2006/relationships/slide" Target="slides/slide182.xml"/><Relationship Id="rId648" Type="http://schemas.openxmlformats.org/officeDocument/2006/relationships/slide" Target="slides/slide627.xml"/><Relationship Id="rId855" Type="http://schemas.openxmlformats.org/officeDocument/2006/relationships/slide" Target="slides/slide834.xml"/><Relationship Id="rId1040" Type="http://schemas.openxmlformats.org/officeDocument/2006/relationships/slide" Target="slides/slide1019.xml"/><Relationship Id="rId1278" Type="http://schemas.openxmlformats.org/officeDocument/2006/relationships/slide" Target="slides/slide1257.xml"/><Relationship Id="rId1485" Type="http://schemas.openxmlformats.org/officeDocument/2006/relationships/slide" Target="slides/slide1464.xml"/><Relationship Id="rId1692" Type="http://schemas.openxmlformats.org/officeDocument/2006/relationships/slide" Target="slides/slide1671.xml"/><Relationship Id="rId410" Type="http://schemas.openxmlformats.org/officeDocument/2006/relationships/slide" Target="slides/slide389.xml"/><Relationship Id="rId508" Type="http://schemas.openxmlformats.org/officeDocument/2006/relationships/slide" Target="slides/slide487.xml"/><Relationship Id="rId715" Type="http://schemas.openxmlformats.org/officeDocument/2006/relationships/slide" Target="slides/slide694.xml"/><Relationship Id="rId922" Type="http://schemas.openxmlformats.org/officeDocument/2006/relationships/slide" Target="slides/slide901.xml"/><Relationship Id="rId1138" Type="http://schemas.openxmlformats.org/officeDocument/2006/relationships/slide" Target="slides/slide1117.xml"/><Relationship Id="rId1345" Type="http://schemas.openxmlformats.org/officeDocument/2006/relationships/slide" Target="slides/slide1324.xml"/><Relationship Id="rId1552" Type="http://schemas.openxmlformats.org/officeDocument/2006/relationships/slide" Target="slides/slide1531.xml"/><Relationship Id="rId1997" Type="http://schemas.openxmlformats.org/officeDocument/2006/relationships/slide" Target="slides/slide1976.xml"/><Relationship Id="rId1205" Type="http://schemas.openxmlformats.org/officeDocument/2006/relationships/slide" Target="slides/slide1184.xml"/><Relationship Id="rId1857" Type="http://schemas.openxmlformats.org/officeDocument/2006/relationships/slide" Target="slides/slide1836.xml"/><Relationship Id="rId51" Type="http://schemas.openxmlformats.org/officeDocument/2006/relationships/slide" Target="slides/slide30.xml"/><Relationship Id="rId1412" Type="http://schemas.openxmlformats.org/officeDocument/2006/relationships/slide" Target="slides/slide1391.xml"/><Relationship Id="rId1717" Type="http://schemas.openxmlformats.org/officeDocument/2006/relationships/slide" Target="slides/slide1696.xml"/><Relationship Id="rId1924" Type="http://schemas.openxmlformats.org/officeDocument/2006/relationships/slide" Target="slides/slide1903.xml"/><Relationship Id="rId298" Type="http://schemas.openxmlformats.org/officeDocument/2006/relationships/slide" Target="slides/slide277.xml"/><Relationship Id="rId158" Type="http://schemas.openxmlformats.org/officeDocument/2006/relationships/slide" Target="slides/slide137.xml"/><Relationship Id="rId365" Type="http://schemas.openxmlformats.org/officeDocument/2006/relationships/slide" Target="slides/slide344.xml"/><Relationship Id="rId572" Type="http://schemas.openxmlformats.org/officeDocument/2006/relationships/slide" Target="slides/slide551.xml"/><Relationship Id="rId2046" Type="http://schemas.openxmlformats.org/officeDocument/2006/relationships/slide" Target="slides/slide2025.xml"/><Relationship Id="rId225" Type="http://schemas.openxmlformats.org/officeDocument/2006/relationships/slide" Target="slides/slide204.xml"/><Relationship Id="rId432" Type="http://schemas.openxmlformats.org/officeDocument/2006/relationships/slide" Target="slides/slide411.xml"/><Relationship Id="rId877" Type="http://schemas.openxmlformats.org/officeDocument/2006/relationships/slide" Target="slides/slide856.xml"/><Relationship Id="rId1062" Type="http://schemas.openxmlformats.org/officeDocument/2006/relationships/slide" Target="slides/slide1041.xml"/><Relationship Id="rId737" Type="http://schemas.openxmlformats.org/officeDocument/2006/relationships/slide" Target="slides/slide716.xml"/><Relationship Id="rId944" Type="http://schemas.openxmlformats.org/officeDocument/2006/relationships/slide" Target="slides/slide923.xml"/><Relationship Id="rId1367" Type="http://schemas.openxmlformats.org/officeDocument/2006/relationships/slide" Target="slides/slide1346.xml"/><Relationship Id="rId1574" Type="http://schemas.openxmlformats.org/officeDocument/2006/relationships/slide" Target="slides/slide1553.xml"/><Relationship Id="rId1781" Type="http://schemas.openxmlformats.org/officeDocument/2006/relationships/slide" Target="slides/slide1760.xml"/><Relationship Id="rId73" Type="http://schemas.openxmlformats.org/officeDocument/2006/relationships/slide" Target="slides/slide52.xml"/><Relationship Id="rId804" Type="http://schemas.openxmlformats.org/officeDocument/2006/relationships/slide" Target="slides/slide783.xml"/><Relationship Id="rId1227" Type="http://schemas.openxmlformats.org/officeDocument/2006/relationships/slide" Target="slides/slide1206.xml"/><Relationship Id="rId1434" Type="http://schemas.openxmlformats.org/officeDocument/2006/relationships/slide" Target="slides/slide1413.xml"/><Relationship Id="rId1641" Type="http://schemas.openxmlformats.org/officeDocument/2006/relationships/slide" Target="slides/slide1620.xml"/><Relationship Id="rId1879" Type="http://schemas.openxmlformats.org/officeDocument/2006/relationships/slide" Target="slides/slide1858.xml"/><Relationship Id="rId1501" Type="http://schemas.openxmlformats.org/officeDocument/2006/relationships/slide" Target="slides/slide1480.xml"/><Relationship Id="rId1739" Type="http://schemas.openxmlformats.org/officeDocument/2006/relationships/slide" Target="slides/slide1718.xml"/><Relationship Id="rId1946" Type="http://schemas.openxmlformats.org/officeDocument/2006/relationships/slide" Target="slides/slide1925.xml"/><Relationship Id="rId1806" Type="http://schemas.openxmlformats.org/officeDocument/2006/relationships/slide" Target="slides/slide1785.xml"/><Relationship Id="rId387" Type="http://schemas.openxmlformats.org/officeDocument/2006/relationships/slide" Target="slides/slide366.xml"/><Relationship Id="rId594" Type="http://schemas.openxmlformats.org/officeDocument/2006/relationships/slide" Target="slides/slide573.xml"/><Relationship Id="rId2068" Type="http://schemas.openxmlformats.org/officeDocument/2006/relationships/slide" Target="slides/slide2047.xml"/><Relationship Id="rId247" Type="http://schemas.openxmlformats.org/officeDocument/2006/relationships/slide" Target="slides/slide226.xml"/><Relationship Id="rId899" Type="http://schemas.openxmlformats.org/officeDocument/2006/relationships/slide" Target="slides/slide878.xml"/><Relationship Id="rId1084" Type="http://schemas.openxmlformats.org/officeDocument/2006/relationships/slide" Target="slides/slide1063.xml"/><Relationship Id="rId107" Type="http://schemas.openxmlformats.org/officeDocument/2006/relationships/slide" Target="slides/slide86.xml"/><Relationship Id="rId454" Type="http://schemas.openxmlformats.org/officeDocument/2006/relationships/slide" Target="slides/slide433.xml"/><Relationship Id="rId661" Type="http://schemas.openxmlformats.org/officeDocument/2006/relationships/slide" Target="slides/slide640.xml"/><Relationship Id="rId759" Type="http://schemas.openxmlformats.org/officeDocument/2006/relationships/slide" Target="slides/slide738.xml"/><Relationship Id="rId966" Type="http://schemas.openxmlformats.org/officeDocument/2006/relationships/slide" Target="slides/slide945.xml"/><Relationship Id="rId1291" Type="http://schemas.openxmlformats.org/officeDocument/2006/relationships/slide" Target="slides/slide1270.xml"/><Relationship Id="rId1389" Type="http://schemas.openxmlformats.org/officeDocument/2006/relationships/slide" Target="slides/slide1368.xml"/><Relationship Id="rId1596" Type="http://schemas.openxmlformats.org/officeDocument/2006/relationships/slide" Target="slides/slide1575.xml"/><Relationship Id="rId314" Type="http://schemas.openxmlformats.org/officeDocument/2006/relationships/slide" Target="slides/slide293.xml"/><Relationship Id="rId521" Type="http://schemas.openxmlformats.org/officeDocument/2006/relationships/slide" Target="slides/slide500.xml"/><Relationship Id="rId619" Type="http://schemas.openxmlformats.org/officeDocument/2006/relationships/slide" Target="slides/slide598.xml"/><Relationship Id="rId1151" Type="http://schemas.openxmlformats.org/officeDocument/2006/relationships/slide" Target="slides/slide1130.xml"/><Relationship Id="rId1249" Type="http://schemas.openxmlformats.org/officeDocument/2006/relationships/slide" Target="slides/slide1228.xml"/><Relationship Id="rId95" Type="http://schemas.openxmlformats.org/officeDocument/2006/relationships/slide" Target="slides/slide74.xml"/><Relationship Id="rId826" Type="http://schemas.openxmlformats.org/officeDocument/2006/relationships/slide" Target="slides/slide805.xml"/><Relationship Id="rId1011" Type="http://schemas.openxmlformats.org/officeDocument/2006/relationships/slide" Target="slides/slide990.xml"/><Relationship Id="rId1109" Type="http://schemas.openxmlformats.org/officeDocument/2006/relationships/slide" Target="slides/slide1088.xml"/><Relationship Id="rId1456" Type="http://schemas.openxmlformats.org/officeDocument/2006/relationships/slide" Target="slides/slide1435.xml"/><Relationship Id="rId1663" Type="http://schemas.openxmlformats.org/officeDocument/2006/relationships/slide" Target="slides/slide1642.xml"/><Relationship Id="rId1870" Type="http://schemas.openxmlformats.org/officeDocument/2006/relationships/slide" Target="slides/slide1849.xml"/><Relationship Id="rId1968" Type="http://schemas.openxmlformats.org/officeDocument/2006/relationships/slide" Target="slides/slide1947.xml"/><Relationship Id="rId1316" Type="http://schemas.openxmlformats.org/officeDocument/2006/relationships/slide" Target="slides/slide1295.xml"/><Relationship Id="rId1523" Type="http://schemas.openxmlformats.org/officeDocument/2006/relationships/slide" Target="slides/slide1502.xml"/><Relationship Id="rId1730" Type="http://schemas.openxmlformats.org/officeDocument/2006/relationships/slide" Target="slides/slide1709.xml"/><Relationship Id="rId22" Type="http://schemas.openxmlformats.org/officeDocument/2006/relationships/slide" Target="slides/slide1.xml"/><Relationship Id="rId1828" Type="http://schemas.openxmlformats.org/officeDocument/2006/relationships/slide" Target="slides/slide1807.xml"/><Relationship Id="rId171" Type="http://schemas.openxmlformats.org/officeDocument/2006/relationships/slide" Target="slides/slide150.xml"/><Relationship Id="rId269" Type="http://schemas.openxmlformats.org/officeDocument/2006/relationships/slide" Target="slides/slide248.xml"/><Relationship Id="rId476" Type="http://schemas.openxmlformats.org/officeDocument/2006/relationships/slide" Target="slides/slide455.xml"/><Relationship Id="rId683" Type="http://schemas.openxmlformats.org/officeDocument/2006/relationships/slide" Target="slides/slide662.xml"/><Relationship Id="rId890" Type="http://schemas.openxmlformats.org/officeDocument/2006/relationships/slide" Target="slides/slide869.xml"/><Relationship Id="rId129" Type="http://schemas.openxmlformats.org/officeDocument/2006/relationships/slide" Target="slides/slide108.xml"/><Relationship Id="rId336" Type="http://schemas.openxmlformats.org/officeDocument/2006/relationships/slide" Target="slides/slide315.xml"/><Relationship Id="rId543" Type="http://schemas.openxmlformats.org/officeDocument/2006/relationships/slide" Target="slides/slide522.xml"/><Relationship Id="rId988" Type="http://schemas.openxmlformats.org/officeDocument/2006/relationships/slide" Target="slides/slide967.xml"/><Relationship Id="rId1173" Type="http://schemas.openxmlformats.org/officeDocument/2006/relationships/slide" Target="slides/slide1152.xml"/><Relationship Id="rId1380" Type="http://schemas.openxmlformats.org/officeDocument/2006/relationships/slide" Target="slides/slide1359.xml"/><Relationship Id="rId2017" Type="http://schemas.openxmlformats.org/officeDocument/2006/relationships/slide" Target="slides/slide1996.xml"/><Relationship Id="rId403" Type="http://schemas.openxmlformats.org/officeDocument/2006/relationships/slide" Target="slides/slide382.xml"/><Relationship Id="rId750" Type="http://schemas.openxmlformats.org/officeDocument/2006/relationships/slide" Target="slides/slide729.xml"/><Relationship Id="rId848" Type="http://schemas.openxmlformats.org/officeDocument/2006/relationships/slide" Target="slides/slide827.xml"/><Relationship Id="rId1033" Type="http://schemas.openxmlformats.org/officeDocument/2006/relationships/slide" Target="slides/slide1012.xml"/><Relationship Id="rId1478" Type="http://schemas.openxmlformats.org/officeDocument/2006/relationships/slide" Target="slides/slide1457.xml"/><Relationship Id="rId1685" Type="http://schemas.openxmlformats.org/officeDocument/2006/relationships/slide" Target="slides/slide1664.xml"/><Relationship Id="rId1892" Type="http://schemas.openxmlformats.org/officeDocument/2006/relationships/slide" Target="slides/slide1871.xml"/><Relationship Id="rId610" Type="http://schemas.openxmlformats.org/officeDocument/2006/relationships/slide" Target="slides/slide589.xml"/><Relationship Id="rId708" Type="http://schemas.openxmlformats.org/officeDocument/2006/relationships/slide" Target="slides/slide687.xml"/><Relationship Id="rId915" Type="http://schemas.openxmlformats.org/officeDocument/2006/relationships/slide" Target="slides/slide894.xml"/><Relationship Id="rId1240" Type="http://schemas.openxmlformats.org/officeDocument/2006/relationships/slide" Target="slides/slide1219.xml"/><Relationship Id="rId1338" Type="http://schemas.openxmlformats.org/officeDocument/2006/relationships/slide" Target="slides/slide1317.xml"/><Relationship Id="rId1545" Type="http://schemas.openxmlformats.org/officeDocument/2006/relationships/slide" Target="slides/slide1524.xml"/><Relationship Id="rId1100" Type="http://schemas.openxmlformats.org/officeDocument/2006/relationships/slide" Target="slides/slide1079.xml"/><Relationship Id="rId1405" Type="http://schemas.openxmlformats.org/officeDocument/2006/relationships/slide" Target="slides/slide1384.xml"/><Relationship Id="rId1752" Type="http://schemas.openxmlformats.org/officeDocument/2006/relationships/slide" Target="slides/slide1731.xml"/><Relationship Id="rId44" Type="http://schemas.openxmlformats.org/officeDocument/2006/relationships/slide" Target="slides/slide23.xml"/><Relationship Id="rId1612" Type="http://schemas.openxmlformats.org/officeDocument/2006/relationships/slide" Target="slides/slide1591.xml"/><Relationship Id="rId1917" Type="http://schemas.openxmlformats.org/officeDocument/2006/relationships/slide" Target="slides/slide1896.xml"/><Relationship Id="rId193" Type="http://schemas.openxmlformats.org/officeDocument/2006/relationships/slide" Target="slides/slide172.xml"/><Relationship Id="rId498" Type="http://schemas.openxmlformats.org/officeDocument/2006/relationships/slide" Target="slides/slide477.xml"/><Relationship Id="rId2081" Type="http://schemas.openxmlformats.org/officeDocument/2006/relationships/slide" Target="slides/slide2060.xml"/><Relationship Id="rId260" Type="http://schemas.openxmlformats.org/officeDocument/2006/relationships/slide" Target="slides/slide239.xml"/><Relationship Id="rId120" Type="http://schemas.openxmlformats.org/officeDocument/2006/relationships/slide" Target="slides/slide99.xml"/><Relationship Id="rId358" Type="http://schemas.openxmlformats.org/officeDocument/2006/relationships/slide" Target="slides/slide337.xml"/><Relationship Id="rId565" Type="http://schemas.openxmlformats.org/officeDocument/2006/relationships/slide" Target="slides/slide544.xml"/><Relationship Id="rId772" Type="http://schemas.openxmlformats.org/officeDocument/2006/relationships/slide" Target="slides/slide751.xml"/><Relationship Id="rId1195" Type="http://schemas.openxmlformats.org/officeDocument/2006/relationships/slide" Target="slides/slide1174.xml"/><Relationship Id="rId2039" Type="http://schemas.openxmlformats.org/officeDocument/2006/relationships/slide" Target="slides/slide2018.xml"/><Relationship Id="rId218" Type="http://schemas.openxmlformats.org/officeDocument/2006/relationships/slide" Target="slides/slide197.xml"/><Relationship Id="rId425" Type="http://schemas.openxmlformats.org/officeDocument/2006/relationships/slide" Target="slides/slide404.xml"/><Relationship Id="rId632" Type="http://schemas.openxmlformats.org/officeDocument/2006/relationships/slide" Target="slides/slide611.xml"/><Relationship Id="rId1055" Type="http://schemas.openxmlformats.org/officeDocument/2006/relationships/slide" Target="slides/slide1034.xml"/><Relationship Id="rId1262" Type="http://schemas.openxmlformats.org/officeDocument/2006/relationships/slide" Target="slides/slide1241.xml"/><Relationship Id="rId937" Type="http://schemas.openxmlformats.org/officeDocument/2006/relationships/slide" Target="slides/slide916.xml"/><Relationship Id="rId1122" Type="http://schemas.openxmlformats.org/officeDocument/2006/relationships/slide" Target="slides/slide1101.xml"/><Relationship Id="rId1567" Type="http://schemas.openxmlformats.org/officeDocument/2006/relationships/slide" Target="slides/slide1546.xml"/><Relationship Id="rId1774" Type="http://schemas.openxmlformats.org/officeDocument/2006/relationships/slide" Target="slides/slide1753.xml"/><Relationship Id="rId1981" Type="http://schemas.openxmlformats.org/officeDocument/2006/relationships/slide" Target="slides/slide1960.xml"/><Relationship Id="rId66" Type="http://schemas.openxmlformats.org/officeDocument/2006/relationships/slide" Target="slides/slide45.xml"/><Relationship Id="rId1427" Type="http://schemas.openxmlformats.org/officeDocument/2006/relationships/slide" Target="slides/slide1406.xml"/><Relationship Id="rId1634" Type="http://schemas.openxmlformats.org/officeDocument/2006/relationships/slide" Target="slides/slide1613.xml"/><Relationship Id="rId1841" Type="http://schemas.openxmlformats.org/officeDocument/2006/relationships/slide" Target="slides/slide1820.xml"/><Relationship Id="rId1939" Type="http://schemas.openxmlformats.org/officeDocument/2006/relationships/slide" Target="slides/slide1918.xml"/><Relationship Id="rId1701" Type="http://schemas.openxmlformats.org/officeDocument/2006/relationships/slide" Target="slides/slide1680.xml"/><Relationship Id="rId282" Type="http://schemas.openxmlformats.org/officeDocument/2006/relationships/slide" Target="slides/slide261.xml"/><Relationship Id="rId587" Type="http://schemas.openxmlformats.org/officeDocument/2006/relationships/slide" Target="slides/slide566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1.xml"/><Relationship Id="rId447" Type="http://schemas.openxmlformats.org/officeDocument/2006/relationships/slide" Target="slides/slide426.xml"/><Relationship Id="rId794" Type="http://schemas.openxmlformats.org/officeDocument/2006/relationships/slide" Target="slides/slide773.xml"/><Relationship Id="rId1077" Type="http://schemas.openxmlformats.org/officeDocument/2006/relationships/slide" Target="slides/slide1056.xml"/><Relationship Id="rId2030" Type="http://schemas.openxmlformats.org/officeDocument/2006/relationships/slide" Target="slides/slide2009.xml"/><Relationship Id="rId654" Type="http://schemas.openxmlformats.org/officeDocument/2006/relationships/slide" Target="slides/slide633.xml"/><Relationship Id="rId861" Type="http://schemas.openxmlformats.org/officeDocument/2006/relationships/slide" Target="slides/slide840.xml"/><Relationship Id="rId959" Type="http://schemas.openxmlformats.org/officeDocument/2006/relationships/slide" Target="slides/slide938.xml"/><Relationship Id="rId1284" Type="http://schemas.openxmlformats.org/officeDocument/2006/relationships/slide" Target="slides/slide1263.xml"/><Relationship Id="rId1491" Type="http://schemas.openxmlformats.org/officeDocument/2006/relationships/slide" Target="slides/slide1470.xml"/><Relationship Id="rId1589" Type="http://schemas.openxmlformats.org/officeDocument/2006/relationships/slide" Target="slides/slide1568.xml"/><Relationship Id="rId307" Type="http://schemas.openxmlformats.org/officeDocument/2006/relationships/slide" Target="slides/slide286.xml"/><Relationship Id="rId514" Type="http://schemas.openxmlformats.org/officeDocument/2006/relationships/slide" Target="slides/slide493.xml"/><Relationship Id="rId721" Type="http://schemas.openxmlformats.org/officeDocument/2006/relationships/slide" Target="slides/slide700.xml"/><Relationship Id="rId1144" Type="http://schemas.openxmlformats.org/officeDocument/2006/relationships/slide" Target="slides/slide1123.xml"/><Relationship Id="rId1351" Type="http://schemas.openxmlformats.org/officeDocument/2006/relationships/slide" Target="slides/slide1330.xml"/><Relationship Id="rId1449" Type="http://schemas.openxmlformats.org/officeDocument/2006/relationships/slide" Target="slides/slide1428.xml"/><Relationship Id="rId1796" Type="http://schemas.openxmlformats.org/officeDocument/2006/relationships/slide" Target="slides/slide1775.xml"/><Relationship Id="rId88" Type="http://schemas.openxmlformats.org/officeDocument/2006/relationships/slide" Target="slides/slide67.xml"/><Relationship Id="rId819" Type="http://schemas.openxmlformats.org/officeDocument/2006/relationships/slide" Target="slides/slide798.xml"/><Relationship Id="rId1004" Type="http://schemas.openxmlformats.org/officeDocument/2006/relationships/slide" Target="slides/slide983.xml"/><Relationship Id="rId1211" Type="http://schemas.openxmlformats.org/officeDocument/2006/relationships/slide" Target="slides/slide1190.xml"/><Relationship Id="rId1656" Type="http://schemas.openxmlformats.org/officeDocument/2006/relationships/slide" Target="slides/slide1635.xml"/><Relationship Id="rId1863" Type="http://schemas.openxmlformats.org/officeDocument/2006/relationships/slide" Target="slides/slide1842.xml"/><Relationship Id="rId1309" Type="http://schemas.openxmlformats.org/officeDocument/2006/relationships/slide" Target="slides/slide1288.xml"/><Relationship Id="rId1516" Type="http://schemas.openxmlformats.org/officeDocument/2006/relationships/slide" Target="slides/slide1495.xml"/><Relationship Id="rId1723" Type="http://schemas.openxmlformats.org/officeDocument/2006/relationships/slide" Target="slides/slide1702.xml"/><Relationship Id="rId1930" Type="http://schemas.openxmlformats.org/officeDocument/2006/relationships/slide" Target="slides/slide1909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3.xml"/><Relationship Id="rId371" Type="http://schemas.openxmlformats.org/officeDocument/2006/relationships/slide" Target="slides/slide350.xml"/><Relationship Id="rId2052" Type="http://schemas.openxmlformats.org/officeDocument/2006/relationships/slide" Target="slides/slide2031.xml"/><Relationship Id="rId469" Type="http://schemas.openxmlformats.org/officeDocument/2006/relationships/slide" Target="slides/slide448.xml"/><Relationship Id="rId676" Type="http://schemas.openxmlformats.org/officeDocument/2006/relationships/slide" Target="slides/slide655.xml"/><Relationship Id="rId883" Type="http://schemas.openxmlformats.org/officeDocument/2006/relationships/slide" Target="slides/slide862.xml"/><Relationship Id="rId1099" Type="http://schemas.openxmlformats.org/officeDocument/2006/relationships/slide" Target="slides/slide1078.xml"/><Relationship Id="rId231" Type="http://schemas.openxmlformats.org/officeDocument/2006/relationships/slide" Target="slides/slide210.xml"/><Relationship Id="rId329" Type="http://schemas.openxmlformats.org/officeDocument/2006/relationships/slide" Target="slides/slide308.xml"/><Relationship Id="rId536" Type="http://schemas.openxmlformats.org/officeDocument/2006/relationships/slide" Target="slides/slide515.xml"/><Relationship Id="rId1166" Type="http://schemas.openxmlformats.org/officeDocument/2006/relationships/slide" Target="slides/slide1145.xml"/><Relationship Id="rId1373" Type="http://schemas.openxmlformats.org/officeDocument/2006/relationships/slide" Target="slides/slide1352.xml"/><Relationship Id="rId743" Type="http://schemas.openxmlformats.org/officeDocument/2006/relationships/slide" Target="slides/slide722.xml"/><Relationship Id="rId950" Type="http://schemas.openxmlformats.org/officeDocument/2006/relationships/slide" Target="slides/slide929.xml"/><Relationship Id="rId1026" Type="http://schemas.openxmlformats.org/officeDocument/2006/relationships/slide" Target="slides/slide1005.xml"/><Relationship Id="rId1580" Type="http://schemas.openxmlformats.org/officeDocument/2006/relationships/slide" Target="slides/slide1559.xml"/><Relationship Id="rId1678" Type="http://schemas.openxmlformats.org/officeDocument/2006/relationships/slide" Target="slides/slide1657.xml"/><Relationship Id="rId1885" Type="http://schemas.openxmlformats.org/officeDocument/2006/relationships/slide" Target="slides/slide1864.xml"/><Relationship Id="rId603" Type="http://schemas.openxmlformats.org/officeDocument/2006/relationships/slide" Target="slides/slide582.xml"/><Relationship Id="rId810" Type="http://schemas.openxmlformats.org/officeDocument/2006/relationships/slide" Target="slides/slide789.xml"/><Relationship Id="rId908" Type="http://schemas.openxmlformats.org/officeDocument/2006/relationships/slide" Target="slides/slide887.xml"/><Relationship Id="rId1233" Type="http://schemas.openxmlformats.org/officeDocument/2006/relationships/slide" Target="slides/slide1212.xml"/><Relationship Id="rId1440" Type="http://schemas.openxmlformats.org/officeDocument/2006/relationships/slide" Target="slides/slide1419.xml"/><Relationship Id="rId1538" Type="http://schemas.openxmlformats.org/officeDocument/2006/relationships/slide" Target="slides/slide1517.xml"/><Relationship Id="rId1300" Type="http://schemas.openxmlformats.org/officeDocument/2006/relationships/slide" Target="slides/slide1279.xml"/><Relationship Id="rId1745" Type="http://schemas.openxmlformats.org/officeDocument/2006/relationships/slide" Target="slides/slide1724.xml"/><Relationship Id="rId1952" Type="http://schemas.openxmlformats.org/officeDocument/2006/relationships/slide" Target="slides/slide1931.xml"/><Relationship Id="rId37" Type="http://schemas.openxmlformats.org/officeDocument/2006/relationships/slide" Target="slides/slide16.xml"/><Relationship Id="rId1605" Type="http://schemas.openxmlformats.org/officeDocument/2006/relationships/slide" Target="slides/slide1584.xml"/><Relationship Id="rId1812" Type="http://schemas.openxmlformats.org/officeDocument/2006/relationships/slide" Target="slides/slide1791.xml"/><Relationship Id="rId186" Type="http://schemas.openxmlformats.org/officeDocument/2006/relationships/slide" Target="slides/slide165.xml"/><Relationship Id="rId393" Type="http://schemas.openxmlformats.org/officeDocument/2006/relationships/slide" Target="slides/slide372.xml"/><Relationship Id="rId2074" Type="http://schemas.openxmlformats.org/officeDocument/2006/relationships/slide" Target="slides/slide2053.xml"/><Relationship Id="rId253" Type="http://schemas.openxmlformats.org/officeDocument/2006/relationships/slide" Target="slides/slide232.xml"/><Relationship Id="rId460" Type="http://schemas.openxmlformats.org/officeDocument/2006/relationships/slide" Target="slides/slide439.xml"/><Relationship Id="rId698" Type="http://schemas.openxmlformats.org/officeDocument/2006/relationships/slide" Target="slides/slide677.xml"/><Relationship Id="rId1090" Type="http://schemas.openxmlformats.org/officeDocument/2006/relationships/slide" Target="slides/slide1069.xml"/><Relationship Id="rId113" Type="http://schemas.openxmlformats.org/officeDocument/2006/relationships/slide" Target="slides/slide92.xml"/><Relationship Id="rId320" Type="http://schemas.openxmlformats.org/officeDocument/2006/relationships/slide" Target="slides/slide299.xml"/><Relationship Id="rId558" Type="http://schemas.openxmlformats.org/officeDocument/2006/relationships/slide" Target="slides/slide537.xml"/><Relationship Id="rId765" Type="http://schemas.openxmlformats.org/officeDocument/2006/relationships/slide" Target="slides/slide744.xml"/><Relationship Id="rId972" Type="http://schemas.openxmlformats.org/officeDocument/2006/relationships/slide" Target="slides/slide951.xml"/><Relationship Id="rId1188" Type="http://schemas.openxmlformats.org/officeDocument/2006/relationships/slide" Target="slides/slide1167.xml"/><Relationship Id="rId1395" Type="http://schemas.openxmlformats.org/officeDocument/2006/relationships/slide" Target="slides/slide1374.xml"/><Relationship Id="rId2001" Type="http://schemas.openxmlformats.org/officeDocument/2006/relationships/slide" Target="slides/slide1980.xml"/><Relationship Id="rId418" Type="http://schemas.openxmlformats.org/officeDocument/2006/relationships/slide" Target="slides/slide397.xml"/><Relationship Id="rId625" Type="http://schemas.openxmlformats.org/officeDocument/2006/relationships/slide" Target="slides/slide604.xml"/><Relationship Id="rId832" Type="http://schemas.openxmlformats.org/officeDocument/2006/relationships/slide" Target="slides/slide811.xml"/><Relationship Id="rId1048" Type="http://schemas.openxmlformats.org/officeDocument/2006/relationships/slide" Target="slides/slide1027.xml"/><Relationship Id="rId1255" Type="http://schemas.openxmlformats.org/officeDocument/2006/relationships/slide" Target="slides/slide1234.xml"/><Relationship Id="rId1462" Type="http://schemas.openxmlformats.org/officeDocument/2006/relationships/slide" Target="slides/slide1441.xml"/><Relationship Id="rId1115" Type="http://schemas.openxmlformats.org/officeDocument/2006/relationships/slide" Target="slides/slide1094.xml"/><Relationship Id="rId1322" Type="http://schemas.openxmlformats.org/officeDocument/2006/relationships/slide" Target="slides/slide1301.xml"/><Relationship Id="rId1767" Type="http://schemas.openxmlformats.org/officeDocument/2006/relationships/slide" Target="slides/slide1746.xml"/><Relationship Id="rId1974" Type="http://schemas.openxmlformats.org/officeDocument/2006/relationships/slide" Target="slides/slide1953.xml"/><Relationship Id="rId59" Type="http://schemas.openxmlformats.org/officeDocument/2006/relationships/slide" Target="slides/slide38.xml"/><Relationship Id="rId1627" Type="http://schemas.openxmlformats.org/officeDocument/2006/relationships/slide" Target="slides/slide1606.xml"/><Relationship Id="rId1834" Type="http://schemas.openxmlformats.org/officeDocument/2006/relationships/slide" Target="slides/slide1813.xml"/><Relationship Id="rId1901" Type="http://schemas.openxmlformats.org/officeDocument/2006/relationships/slide" Target="slides/slide1880.xml"/><Relationship Id="rId275" Type="http://schemas.openxmlformats.org/officeDocument/2006/relationships/slide" Target="slides/slide254.xml"/><Relationship Id="rId482" Type="http://schemas.openxmlformats.org/officeDocument/2006/relationships/slide" Target="slides/slide461.xml"/><Relationship Id="rId135" Type="http://schemas.openxmlformats.org/officeDocument/2006/relationships/slide" Target="slides/slide114.xml"/><Relationship Id="rId342" Type="http://schemas.openxmlformats.org/officeDocument/2006/relationships/slide" Target="slides/slide321.xml"/><Relationship Id="rId787" Type="http://schemas.openxmlformats.org/officeDocument/2006/relationships/slide" Target="slides/slide766.xml"/><Relationship Id="rId994" Type="http://schemas.openxmlformats.org/officeDocument/2006/relationships/slide" Target="slides/slide973.xml"/><Relationship Id="rId2023" Type="http://schemas.openxmlformats.org/officeDocument/2006/relationships/slide" Target="slides/slide2002.xml"/><Relationship Id="rId202" Type="http://schemas.openxmlformats.org/officeDocument/2006/relationships/slide" Target="slides/slide181.xml"/><Relationship Id="rId647" Type="http://schemas.openxmlformats.org/officeDocument/2006/relationships/slide" Target="slides/slide626.xml"/><Relationship Id="rId854" Type="http://schemas.openxmlformats.org/officeDocument/2006/relationships/slide" Target="slides/slide833.xml"/><Relationship Id="rId1277" Type="http://schemas.openxmlformats.org/officeDocument/2006/relationships/slide" Target="slides/slide1256.xml"/><Relationship Id="rId1484" Type="http://schemas.openxmlformats.org/officeDocument/2006/relationships/slide" Target="slides/slide1463.xml"/><Relationship Id="rId1691" Type="http://schemas.openxmlformats.org/officeDocument/2006/relationships/slide" Target="slides/slide1670.xml"/><Relationship Id="rId507" Type="http://schemas.openxmlformats.org/officeDocument/2006/relationships/slide" Target="slides/slide486.xml"/><Relationship Id="rId714" Type="http://schemas.openxmlformats.org/officeDocument/2006/relationships/slide" Target="slides/slide693.xml"/><Relationship Id="rId921" Type="http://schemas.openxmlformats.org/officeDocument/2006/relationships/slide" Target="slides/slide900.xml"/><Relationship Id="rId1137" Type="http://schemas.openxmlformats.org/officeDocument/2006/relationships/slide" Target="slides/slide1116.xml"/><Relationship Id="rId1344" Type="http://schemas.openxmlformats.org/officeDocument/2006/relationships/slide" Target="slides/slide1323.xml"/><Relationship Id="rId1551" Type="http://schemas.openxmlformats.org/officeDocument/2006/relationships/slide" Target="slides/slide1530.xml"/><Relationship Id="rId1789" Type="http://schemas.openxmlformats.org/officeDocument/2006/relationships/slide" Target="slides/slide1768.xml"/><Relationship Id="rId1996" Type="http://schemas.openxmlformats.org/officeDocument/2006/relationships/slide" Target="slides/slide1975.xml"/><Relationship Id="rId50" Type="http://schemas.openxmlformats.org/officeDocument/2006/relationships/slide" Target="slides/slide29.xml"/><Relationship Id="rId1204" Type="http://schemas.openxmlformats.org/officeDocument/2006/relationships/slide" Target="slides/slide1183.xml"/><Relationship Id="rId1411" Type="http://schemas.openxmlformats.org/officeDocument/2006/relationships/slide" Target="slides/slide1390.xml"/><Relationship Id="rId1649" Type="http://schemas.openxmlformats.org/officeDocument/2006/relationships/slide" Target="slides/slide1628.xml"/><Relationship Id="rId1856" Type="http://schemas.openxmlformats.org/officeDocument/2006/relationships/slide" Target="slides/slide1835.xml"/><Relationship Id="rId1509" Type="http://schemas.openxmlformats.org/officeDocument/2006/relationships/slide" Target="slides/slide1488.xml"/><Relationship Id="rId1716" Type="http://schemas.openxmlformats.org/officeDocument/2006/relationships/slide" Target="slides/slide1695.xml"/><Relationship Id="rId1923" Type="http://schemas.openxmlformats.org/officeDocument/2006/relationships/slide" Target="slides/slide1902.xml"/><Relationship Id="rId297" Type="http://schemas.openxmlformats.org/officeDocument/2006/relationships/slide" Target="slides/slide276.xml"/><Relationship Id="rId157" Type="http://schemas.openxmlformats.org/officeDocument/2006/relationships/slide" Target="slides/slide136.xml"/><Relationship Id="rId364" Type="http://schemas.openxmlformats.org/officeDocument/2006/relationships/slide" Target="slides/slide343.xml"/><Relationship Id="rId2045" Type="http://schemas.openxmlformats.org/officeDocument/2006/relationships/slide" Target="slides/slide2024.xml"/><Relationship Id="rId571" Type="http://schemas.openxmlformats.org/officeDocument/2006/relationships/slide" Target="slides/slide550.xml"/><Relationship Id="rId669" Type="http://schemas.openxmlformats.org/officeDocument/2006/relationships/slide" Target="slides/slide648.xml"/><Relationship Id="rId876" Type="http://schemas.openxmlformats.org/officeDocument/2006/relationships/slide" Target="slides/slide855.xml"/><Relationship Id="rId1299" Type="http://schemas.openxmlformats.org/officeDocument/2006/relationships/slide" Target="slides/slide1278.xml"/><Relationship Id="rId224" Type="http://schemas.openxmlformats.org/officeDocument/2006/relationships/slide" Target="slides/slide203.xml"/><Relationship Id="rId431" Type="http://schemas.openxmlformats.org/officeDocument/2006/relationships/slide" Target="slides/slide410.xml"/><Relationship Id="rId529" Type="http://schemas.openxmlformats.org/officeDocument/2006/relationships/slide" Target="slides/slide508.xml"/><Relationship Id="rId736" Type="http://schemas.openxmlformats.org/officeDocument/2006/relationships/slide" Target="slides/slide715.xml"/><Relationship Id="rId1061" Type="http://schemas.openxmlformats.org/officeDocument/2006/relationships/slide" Target="slides/slide1040.xml"/><Relationship Id="rId1159" Type="http://schemas.openxmlformats.org/officeDocument/2006/relationships/slide" Target="slides/slide1138.xml"/><Relationship Id="rId1366" Type="http://schemas.openxmlformats.org/officeDocument/2006/relationships/slide" Target="slides/slide1345.xml"/><Relationship Id="rId943" Type="http://schemas.openxmlformats.org/officeDocument/2006/relationships/slide" Target="slides/slide922.xml"/><Relationship Id="rId1019" Type="http://schemas.openxmlformats.org/officeDocument/2006/relationships/slide" Target="slides/slide998.xml"/><Relationship Id="rId1573" Type="http://schemas.openxmlformats.org/officeDocument/2006/relationships/slide" Target="slides/slide1552.xml"/><Relationship Id="rId1780" Type="http://schemas.openxmlformats.org/officeDocument/2006/relationships/slide" Target="slides/slide1759.xml"/><Relationship Id="rId1878" Type="http://schemas.openxmlformats.org/officeDocument/2006/relationships/slide" Target="slides/slide1857.xml"/><Relationship Id="rId72" Type="http://schemas.openxmlformats.org/officeDocument/2006/relationships/slide" Target="slides/slide51.xml"/><Relationship Id="rId803" Type="http://schemas.openxmlformats.org/officeDocument/2006/relationships/slide" Target="slides/slide782.xml"/><Relationship Id="rId1226" Type="http://schemas.openxmlformats.org/officeDocument/2006/relationships/slide" Target="slides/slide1205.xml"/><Relationship Id="rId1433" Type="http://schemas.openxmlformats.org/officeDocument/2006/relationships/slide" Target="slides/slide1412.xml"/><Relationship Id="rId1640" Type="http://schemas.openxmlformats.org/officeDocument/2006/relationships/slide" Target="slides/slide1619.xml"/><Relationship Id="rId1738" Type="http://schemas.openxmlformats.org/officeDocument/2006/relationships/slide" Target="slides/slide1717.xml"/><Relationship Id="rId1500" Type="http://schemas.openxmlformats.org/officeDocument/2006/relationships/slide" Target="slides/slide1479.xml"/><Relationship Id="rId1945" Type="http://schemas.openxmlformats.org/officeDocument/2006/relationships/slide" Target="slides/slide1924.xml"/><Relationship Id="rId1805" Type="http://schemas.openxmlformats.org/officeDocument/2006/relationships/slide" Target="slides/slide1784.xml"/><Relationship Id="rId179" Type="http://schemas.openxmlformats.org/officeDocument/2006/relationships/slide" Target="slides/slide158.xml"/><Relationship Id="rId386" Type="http://schemas.openxmlformats.org/officeDocument/2006/relationships/slide" Target="slides/slide365.xml"/><Relationship Id="rId593" Type="http://schemas.openxmlformats.org/officeDocument/2006/relationships/slide" Target="slides/slide572.xml"/><Relationship Id="rId2067" Type="http://schemas.openxmlformats.org/officeDocument/2006/relationships/slide" Target="slides/slide2046.xml"/><Relationship Id="rId246" Type="http://schemas.openxmlformats.org/officeDocument/2006/relationships/slide" Target="slides/slide225.xml"/><Relationship Id="rId453" Type="http://schemas.openxmlformats.org/officeDocument/2006/relationships/slide" Target="slides/slide432.xml"/><Relationship Id="rId660" Type="http://schemas.openxmlformats.org/officeDocument/2006/relationships/slide" Target="slides/slide639.xml"/><Relationship Id="rId898" Type="http://schemas.openxmlformats.org/officeDocument/2006/relationships/slide" Target="slides/slide877.xml"/><Relationship Id="rId1083" Type="http://schemas.openxmlformats.org/officeDocument/2006/relationships/slide" Target="slides/slide1062.xml"/><Relationship Id="rId1290" Type="http://schemas.openxmlformats.org/officeDocument/2006/relationships/slide" Target="slides/slide1269.xml"/><Relationship Id="rId106" Type="http://schemas.openxmlformats.org/officeDocument/2006/relationships/slide" Target="slides/slide85.xml"/><Relationship Id="rId313" Type="http://schemas.openxmlformats.org/officeDocument/2006/relationships/slide" Target="slides/slide292.xml"/><Relationship Id="rId758" Type="http://schemas.openxmlformats.org/officeDocument/2006/relationships/slide" Target="slides/slide737.xml"/><Relationship Id="rId965" Type="http://schemas.openxmlformats.org/officeDocument/2006/relationships/slide" Target="slides/slide944.xml"/><Relationship Id="rId1150" Type="http://schemas.openxmlformats.org/officeDocument/2006/relationships/slide" Target="slides/slide1129.xml"/><Relationship Id="rId1388" Type="http://schemas.openxmlformats.org/officeDocument/2006/relationships/slide" Target="slides/slide1367.xml"/><Relationship Id="rId1595" Type="http://schemas.openxmlformats.org/officeDocument/2006/relationships/slide" Target="slides/slide1574.xml"/><Relationship Id="rId94" Type="http://schemas.openxmlformats.org/officeDocument/2006/relationships/slide" Target="slides/slide73.xml"/><Relationship Id="rId520" Type="http://schemas.openxmlformats.org/officeDocument/2006/relationships/slide" Target="slides/slide499.xml"/><Relationship Id="rId618" Type="http://schemas.openxmlformats.org/officeDocument/2006/relationships/slide" Target="slides/slide597.xml"/><Relationship Id="rId825" Type="http://schemas.openxmlformats.org/officeDocument/2006/relationships/slide" Target="slides/slide804.xml"/><Relationship Id="rId1248" Type="http://schemas.openxmlformats.org/officeDocument/2006/relationships/slide" Target="slides/slide1227.xml"/><Relationship Id="rId1455" Type="http://schemas.openxmlformats.org/officeDocument/2006/relationships/slide" Target="slides/slide1434.xml"/><Relationship Id="rId1662" Type="http://schemas.openxmlformats.org/officeDocument/2006/relationships/slide" Target="slides/slide1641.xml"/><Relationship Id="rId1010" Type="http://schemas.openxmlformats.org/officeDocument/2006/relationships/slide" Target="slides/slide989.xml"/><Relationship Id="rId1108" Type="http://schemas.openxmlformats.org/officeDocument/2006/relationships/slide" Target="slides/slide1087.xml"/><Relationship Id="rId1315" Type="http://schemas.openxmlformats.org/officeDocument/2006/relationships/slide" Target="slides/slide1294.xml"/><Relationship Id="rId1967" Type="http://schemas.openxmlformats.org/officeDocument/2006/relationships/slide" Target="slides/slide1946.xml"/><Relationship Id="rId1522" Type="http://schemas.openxmlformats.org/officeDocument/2006/relationships/slide" Target="slides/slide1501.xml"/><Relationship Id="rId21" Type="http://schemas.openxmlformats.org/officeDocument/2006/relationships/slideMaster" Target="slideMasters/slideMaster21.xml"/><Relationship Id="rId268" Type="http://schemas.openxmlformats.org/officeDocument/2006/relationships/slide" Target="slides/slide247.xml"/><Relationship Id="rId475" Type="http://schemas.openxmlformats.org/officeDocument/2006/relationships/slide" Target="slides/slide454.xml"/><Relationship Id="rId682" Type="http://schemas.openxmlformats.org/officeDocument/2006/relationships/slide" Target="slides/slide661.xml"/><Relationship Id="rId128" Type="http://schemas.openxmlformats.org/officeDocument/2006/relationships/slide" Target="slides/slide107.xml"/><Relationship Id="rId335" Type="http://schemas.openxmlformats.org/officeDocument/2006/relationships/slide" Target="slides/slide314.xml"/><Relationship Id="rId542" Type="http://schemas.openxmlformats.org/officeDocument/2006/relationships/slide" Target="slides/slide521.xml"/><Relationship Id="rId1172" Type="http://schemas.openxmlformats.org/officeDocument/2006/relationships/slide" Target="slides/slide1151.xml"/><Relationship Id="rId2016" Type="http://schemas.openxmlformats.org/officeDocument/2006/relationships/slide" Target="slides/slide1995.xml"/><Relationship Id="rId402" Type="http://schemas.openxmlformats.org/officeDocument/2006/relationships/slide" Target="slides/slide381.xml"/><Relationship Id="rId1032" Type="http://schemas.openxmlformats.org/officeDocument/2006/relationships/slide" Target="slides/slide1011.xml"/><Relationship Id="rId1989" Type="http://schemas.openxmlformats.org/officeDocument/2006/relationships/slide" Target="slides/slide1968.xml"/><Relationship Id="rId1849" Type="http://schemas.openxmlformats.org/officeDocument/2006/relationships/slide" Target="slides/slide1828.xml"/><Relationship Id="rId192" Type="http://schemas.openxmlformats.org/officeDocument/2006/relationships/slide" Target="slides/slide171.xml"/><Relationship Id="rId1709" Type="http://schemas.openxmlformats.org/officeDocument/2006/relationships/slide" Target="slides/slide1688.xml"/><Relationship Id="rId1916" Type="http://schemas.openxmlformats.org/officeDocument/2006/relationships/slide" Target="slides/slide1895.xml"/><Relationship Id="rId2080" Type="http://schemas.openxmlformats.org/officeDocument/2006/relationships/slide" Target="slides/slide205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4C1DAC4C-9CD1-4FF9-89E0-1D8C88A9901F}"/>
    <pc:docChg chg="undo custSel addSld delSld modSld sldOrd delMainMaster modMainMaster modSection">
      <pc:chgData name="Venu Yalapala" userId="9feb8bbceceecaca" providerId="LiveId" clId="{4C1DAC4C-9CD1-4FF9-89E0-1D8C88A9901F}" dt="2025-09-10T16:52:17.629" v="108" actId="1076"/>
      <pc:docMkLst>
        <pc:docMk/>
      </pc:docMkLst>
      <pc:sldChg chg="ord">
        <pc:chgData name="Venu Yalapala" userId="9feb8bbceceecaca" providerId="LiveId" clId="{4C1DAC4C-9CD1-4FF9-89E0-1D8C88A9901F}" dt="2025-09-10T16:35:15.265" v="3"/>
        <pc:sldMkLst>
          <pc:docMk/>
          <pc:sldMk cId="256203738" sldId="521"/>
        </pc:sldMkLst>
      </pc:sldChg>
      <pc:sldChg chg="modSp mod ord">
        <pc:chgData name="Venu Yalapala" userId="9feb8bbceceecaca" providerId="LiveId" clId="{4C1DAC4C-9CD1-4FF9-89E0-1D8C88A9901F}" dt="2025-09-10T16:48:27.035" v="83" actId="404"/>
        <pc:sldMkLst>
          <pc:docMk/>
          <pc:sldMk cId="622921155" sldId="522"/>
        </pc:sldMkLst>
        <pc:spChg chg="mod">
          <ac:chgData name="Venu Yalapala" userId="9feb8bbceceecaca" providerId="LiveId" clId="{4C1DAC4C-9CD1-4FF9-89E0-1D8C88A9901F}" dt="2025-09-10T16:48:27.035" v="83" actId="404"/>
          <ac:spMkLst>
            <pc:docMk/>
            <pc:sldMk cId="622921155" sldId="522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31.310" v="85" actId="404"/>
        <pc:sldMkLst>
          <pc:docMk/>
          <pc:sldMk cId="2303768815" sldId="523"/>
        </pc:sldMkLst>
        <pc:spChg chg="mod">
          <ac:chgData name="Venu Yalapala" userId="9feb8bbceceecaca" providerId="LiveId" clId="{4C1DAC4C-9CD1-4FF9-89E0-1D8C88A9901F}" dt="2025-09-10T16:48:31.310" v="85" actId="404"/>
          <ac:spMkLst>
            <pc:docMk/>
            <pc:sldMk cId="2303768815" sldId="523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10T16:44:00.290" v="67" actId="404"/>
        <pc:sldMkLst>
          <pc:docMk/>
          <pc:sldMk cId="1299733081" sldId="1563"/>
        </pc:sldMkLst>
        <pc:spChg chg="mod">
          <ac:chgData name="Venu Yalapala" userId="9feb8bbceceecaca" providerId="LiveId" clId="{4C1DAC4C-9CD1-4FF9-89E0-1D8C88A9901F}" dt="2025-09-10T16:44:00.290" v="67" actId="404"/>
          <ac:spMkLst>
            <pc:docMk/>
            <pc:sldMk cId="1299733081" sldId="156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06.978" v="69" actId="404"/>
        <pc:sldMkLst>
          <pc:docMk/>
          <pc:sldMk cId="2358012110" sldId="1564"/>
        </pc:sldMkLst>
        <pc:spChg chg="mod">
          <ac:chgData name="Venu Yalapala" userId="9feb8bbceceecaca" providerId="LiveId" clId="{4C1DAC4C-9CD1-4FF9-89E0-1D8C88A9901F}" dt="2025-09-10T16:44:06.978" v="69" actId="404"/>
          <ac:spMkLst>
            <pc:docMk/>
            <pc:sldMk cId="2358012110" sldId="1564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4C1DAC4C-9CD1-4FF9-89E0-1D8C88A9901F}" dt="2025-09-10T16:43:52.299" v="58"/>
        <pc:sldMkLst>
          <pc:docMk/>
          <pc:sldMk cId="2238624431" sldId="1604"/>
        </pc:sldMkLst>
      </pc:sldChg>
      <pc:sldChg chg="mod modClrScheme chgLayout">
        <pc:chgData name="Venu Yalapala" userId="9feb8bbceceecaca" providerId="LiveId" clId="{4C1DAC4C-9CD1-4FF9-89E0-1D8C88A9901F}" dt="2025-09-10T16:43:52.299" v="59"/>
        <pc:sldMkLst>
          <pc:docMk/>
          <pc:sldMk cId="3254735868" sldId="1605"/>
        </pc:sldMkLst>
      </pc:sldChg>
      <pc:sldChg chg="ord">
        <pc:chgData name="Venu Yalapala" userId="9feb8bbceceecaca" providerId="LiveId" clId="{4C1DAC4C-9CD1-4FF9-89E0-1D8C88A9901F}" dt="2025-09-10T16:34:33.599" v="1"/>
        <pc:sldMkLst>
          <pc:docMk/>
          <pc:sldMk cId="3589296475" sldId="1683"/>
        </pc:sldMkLst>
      </pc:sldChg>
      <pc:sldChg chg="modSp mod ord">
        <pc:chgData name="Venu Yalapala" userId="9feb8bbceceecaca" providerId="LiveId" clId="{4C1DAC4C-9CD1-4FF9-89E0-1D8C88A9901F}" dt="2025-09-10T16:51:21.961" v="93" actId="1076"/>
        <pc:sldMkLst>
          <pc:docMk/>
          <pc:sldMk cId="586738707" sldId="1684"/>
        </pc:sldMkLst>
        <pc:spChg chg="mod">
          <ac:chgData name="Venu Yalapala" userId="9feb8bbceceecaca" providerId="LiveId" clId="{4C1DAC4C-9CD1-4FF9-89E0-1D8C88A9901F}" dt="2025-09-10T16:51:21.961" v="93" actId="1076"/>
          <ac:spMkLst>
            <pc:docMk/>
            <pc:sldMk cId="586738707" sldId="1684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01.028" v="102" actId="1076"/>
        <pc:sldMkLst>
          <pc:docMk/>
          <pc:sldMk cId="1635780903" sldId="1691"/>
        </pc:sldMkLst>
        <pc:spChg chg="mod">
          <ac:chgData name="Venu Yalapala" userId="9feb8bbceceecaca" providerId="LiveId" clId="{4C1DAC4C-9CD1-4FF9-89E0-1D8C88A9901F}" dt="2025-09-10T16:52:01.028" v="102" actId="1076"/>
          <ac:spMkLst>
            <pc:docMk/>
            <pc:sldMk cId="1635780903" sldId="1691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09-10T16:35:31.587" v="5"/>
        <pc:sldMkLst>
          <pc:docMk/>
          <pc:sldMk cId="3630083408" sldId="1890"/>
        </pc:sldMkLst>
      </pc:sldChg>
      <pc:sldChg chg="ord">
        <pc:chgData name="Venu Yalapala" userId="9feb8bbceceecaca" providerId="LiveId" clId="{4C1DAC4C-9CD1-4FF9-89E0-1D8C88A9901F}" dt="2025-09-10T16:36:14.973" v="7"/>
        <pc:sldMkLst>
          <pc:docMk/>
          <pc:sldMk cId="3623453619" sldId="2012"/>
        </pc:sldMkLst>
      </pc:sldChg>
      <pc:sldChg chg="modSp mod ord">
        <pc:chgData name="Venu Yalapala" userId="9feb8bbceceecaca" providerId="LiveId" clId="{4C1DAC4C-9CD1-4FF9-89E0-1D8C88A9901F}" dt="2025-09-10T16:44:42.678" v="72" actId="255"/>
        <pc:sldMkLst>
          <pc:docMk/>
          <pc:sldMk cId="2133525746" sldId="2021"/>
        </pc:sldMkLst>
        <pc:spChg chg="mod">
          <ac:chgData name="Venu Yalapala" userId="9feb8bbceceecaca" providerId="LiveId" clId="{4C1DAC4C-9CD1-4FF9-89E0-1D8C88A9901F}" dt="2025-09-10T16:44:42.678" v="72" actId="255"/>
          <ac:spMkLst>
            <pc:docMk/>
            <pc:sldMk cId="2133525746" sldId="202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7.071" v="79" actId="403"/>
        <pc:sldMkLst>
          <pc:docMk/>
          <pc:sldMk cId="1869635938" sldId="2022"/>
        </pc:sldMkLst>
        <pc:spChg chg="mod">
          <ac:chgData name="Venu Yalapala" userId="9feb8bbceceecaca" providerId="LiveId" clId="{4C1DAC4C-9CD1-4FF9-89E0-1D8C88A9901F}" dt="2025-09-10T16:44:57.071" v="79" actId="403"/>
          <ac:spMkLst>
            <pc:docMk/>
            <pc:sldMk cId="1869635938" sldId="2022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14.608" v="71" actId="404"/>
        <pc:sldMkLst>
          <pc:docMk/>
          <pc:sldMk cId="2682357414" sldId="2023"/>
        </pc:sldMkLst>
        <pc:spChg chg="mod">
          <ac:chgData name="Venu Yalapala" userId="9feb8bbceceecaca" providerId="LiveId" clId="{4C1DAC4C-9CD1-4FF9-89E0-1D8C88A9901F}" dt="2025-09-10T16:44:14.608" v="71" actId="404"/>
          <ac:spMkLst>
            <pc:docMk/>
            <pc:sldMk cId="2682357414" sldId="202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0.445" v="75" actId="404"/>
        <pc:sldMkLst>
          <pc:docMk/>
          <pc:sldMk cId="150693790" sldId="2024"/>
        </pc:sldMkLst>
        <pc:spChg chg="mod">
          <ac:chgData name="Venu Yalapala" userId="9feb8bbceceecaca" providerId="LiveId" clId="{4C1DAC4C-9CD1-4FF9-89E0-1D8C88A9901F}" dt="2025-09-10T16:44:50.445" v="75" actId="404"/>
          <ac:spMkLst>
            <pc:docMk/>
            <pc:sldMk cId="150693790" sldId="202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5:13.768" v="82" actId="404"/>
        <pc:sldMkLst>
          <pc:docMk/>
          <pc:sldMk cId="2423099645" sldId="2025"/>
        </pc:sldMkLst>
        <pc:spChg chg="mod">
          <ac:chgData name="Venu Yalapala" userId="9feb8bbceceecaca" providerId="LiveId" clId="{4C1DAC4C-9CD1-4FF9-89E0-1D8C88A9901F}" dt="2025-09-10T16:45:13.768" v="82" actId="404"/>
          <ac:spMkLst>
            <pc:docMk/>
            <pc:sldMk cId="2423099645" sldId="2025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52:09.019" v="105" actId="1076"/>
        <pc:sldMkLst>
          <pc:docMk/>
          <pc:sldMk cId="2209208350" sldId="2179"/>
        </pc:sldMkLst>
        <pc:spChg chg="mod">
          <ac:chgData name="Venu Yalapala" userId="9feb8bbceceecaca" providerId="LiveId" clId="{4C1DAC4C-9CD1-4FF9-89E0-1D8C88A9901F}" dt="2025-09-10T16:52:09.019" v="105" actId="1076"/>
          <ac:spMkLst>
            <pc:docMk/>
            <pc:sldMk cId="2209208350" sldId="2179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17.629" v="108" actId="1076"/>
        <pc:sldMkLst>
          <pc:docMk/>
          <pc:sldMk cId="2070906685" sldId="2180"/>
        </pc:sldMkLst>
        <pc:spChg chg="mod">
          <ac:chgData name="Venu Yalapala" userId="9feb8bbceceecaca" providerId="LiveId" clId="{4C1DAC4C-9CD1-4FF9-89E0-1D8C88A9901F}" dt="2025-09-10T16:52:17.629" v="108" actId="1076"/>
          <ac:spMkLst>
            <pc:docMk/>
            <pc:sldMk cId="2070906685" sldId="2180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28.266" v="95" actId="404"/>
        <pc:sldMkLst>
          <pc:docMk/>
          <pc:sldMk cId="538331820" sldId="2181"/>
        </pc:sldMkLst>
        <pc:spChg chg="mod">
          <ac:chgData name="Venu Yalapala" userId="9feb8bbceceecaca" providerId="LiveId" clId="{4C1DAC4C-9CD1-4FF9-89E0-1D8C88A9901F}" dt="2025-09-10T16:51:28.266" v="95" actId="404"/>
          <ac:spMkLst>
            <pc:docMk/>
            <pc:sldMk cId="538331820" sldId="218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34.859" v="97" actId="404"/>
        <pc:sldMkLst>
          <pc:docMk/>
          <pc:sldMk cId="1028045905" sldId="2182"/>
        </pc:sldMkLst>
        <pc:spChg chg="mod">
          <ac:chgData name="Venu Yalapala" userId="9feb8bbceceecaca" providerId="LiveId" clId="{4C1DAC4C-9CD1-4FF9-89E0-1D8C88A9901F}" dt="2025-09-10T16:51:34.859" v="97" actId="404"/>
          <ac:spMkLst>
            <pc:docMk/>
            <pc:sldMk cId="1028045905" sldId="2182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42.193" v="99" actId="404"/>
        <pc:sldMkLst>
          <pc:docMk/>
          <pc:sldMk cId="1273234238" sldId="2183"/>
        </pc:sldMkLst>
        <pc:spChg chg="mod">
          <ac:chgData name="Venu Yalapala" userId="9feb8bbceceecaca" providerId="LiveId" clId="{4C1DAC4C-9CD1-4FF9-89E0-1D8C88A9901F}" dt="2025-09-10T16:51:42.193" v="99" actId="404"/>
          <ac:spMkLst>
            <pc:docMk/>
            <pc:sldMk cId="1273234238" sldId="2183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48:42.670" v="88" actId="404"/>
        <pc:sldMkLst>
          <pc:docMk/>
          <pc:sldMk cId="107108060" sldId="2992"/>
        </pc:sldMkLst>
        <pc:spChg chg="mod">
          <ac:chgData name="Venu Yalapala" userId="9feb8bbceceecaca" providerId="LiveId" clId="{4C1DAC4C-9CD1-4FF9-89E0-1D8C88A9901F}" dt="2025-09-10T16:48:42.670" v="88" actId="404"/>
          <ac:spMkLst>
            <pc:docMk/>
            <pc:sldMk cId="107108060" sldId="2992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10T16:48:35.181" v="86" actId="404"/>
        <pc:sldMkLst>
          <pc:docMk/>
          <pc:sldMk cId="3075145868" sldId="2993"/>
        </pc:sldMkLst>
        <pc:spChg chg="mod">
          <ac:chgData name="Venu Yalapala" userId="9feb8bbceceecaca" providerId="LiveId" clId="{4C1DAC4C-9CD1-4FF9-89E0-1D8C88A9901F}" dt="2025-09-10T16:48:35.181" v="86" actId="404"/>
          <ac:spMkLst>
            <pc:docMk/>
            <pc:sldMk cId="3075145868" sldId="2993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47.229" v="89" actId="404"/>
        <pc:sldMkLst>
          <pc:docMk/>
          <pc:sldMk cId="4259081311" sldId="2994"/>
        </pc:sldMkLst>
        <pc:spChg chg="mod">
          <ac:chgData name="Venu Yalapala" userId="9feb8bbceceecaca" providerId="LiveId" clId="{4C1DAC4C-9CD1-4FF9-89E0-1D8C88A9901F}" dt="2025-09-10T16:48:47.229" v="89" actId="404"/>
          <ac:spMkLst>
            <pc:docMk/>
            <pc:sldMk cId="4259081311" sldId="2994"/>
            <ac:spMk id="3" creationId="{C7B6B50D-7378-4336-9DD1-9B7213044D01}"/>
          </ac:spMkLst>
        </pc:spChg>
      </pc:sldChg>
      <pc:sldChg chg="mod modClrScheme chgLayout">
        <pc:chgData name="Venu Yalapala" userId="9feb8bbceceecaca" providerId="LiveId" clId="{4C1DAC4C-9CD1-4FF9-89E0-1D8C88A9901F}" dt="2025-09-10T16:43:52.299" v="60"/>
        <pc:sldMkLst>
          <pc:docMk/>
          <pc:sldMk cId="1776665567" sldId="3672"/>
        </pc:sldMkLst>
      </pc:sldChg>
      <pc:sldChg chg="mod modClrScheme chgLayout">
        <pc:chgData name="Venu Yalapala" userId="9feb8bbceceecaca" providerId="LiveId" clId="{4C1DAC4C-9CD1-4FF9-89E0-1D8C88A9901F}" dt="2025-09-10T16:43:52.300" v="62"/>
        <pc:sldMkLst>
          <pc:docMk/>
          <pc:sldMk cId="2837090307" sldId="3673"/>
        </pc:sldMkLst>
      </pc:sldChg>
      <pc:sldChg chg="mod modClrScheme chgLayout">
        <pc:chgData name="Venu Yalapala" userId="9feb8bbceceecaca" providerId="LiveId" clId="{4C1DAC4C-9CD1-4FF9-89E0-1D8C88A9901F}" dt="2025-09-10T16:43:52.300" v="64"/>
        <pc:sldMkLst>
          <pc:docMk/>
          <pc:sldMk cId="326466808" sldId="3674"/>
        </pc:sldMkLst>
      </pc:sldChg>
      <pc:sldChg chg="mod modClrScheme chgLayout">
        <pc:chgData name="Venu Yalapala" userId="9feb8bbceceecaca" providerId="LiveId" clId="{4C1DAC4C-9CD1-4FF9-89E0-1D8C88A9901F}" dt="2025-09-10T16:43:52.300" v="61"/>
        <pc:sldMkLst>
          <pc:docMk/>
          <pc:sldMk cId="2329422782" sldId="3675"/>
        </pc:sldMkLst>
      </pc:sldChg>
      <pc:sldChg chg="mod modClrScheme chgLayout">
        <pc:chgData name="Venu Yalapala" userId="9feb8bbceceecaca" providerId="LiveId" clId="{4C1DAC4C-9CD1-4FF9-89E0-1D8C88A9901F}" dt="2025-09-10T16:43:52.300" v="63"/>
        <pc:sldMkLst>
          <pc:docMk/>
          <pc:sldMk cId="1006318857" sldId="3676"/>
        </pc:sldMkLst>
      </pc:sldChg>
      <pc:sldChg chg="mod modClrScheme chgLayout">
        <pc:chgData name="Venu Yalapala" userId="9feb8bbceceecaca" providerId="LiveId" clId="{4C1DAC4C-9CD1-4FF9-89E0-1D8C88A9901F}" dt="2025-09-10T16:43:52.300" v="65"/>
        <pc:sldMkLst>
          <pc:docMk/>
          <pc:sldMk cId="3723881403" sldId="3677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61429889" sldId="3709"/>
        </pc:sldMkLst>
      </pc:sldChg>
      <pc:sldChg chg="modSp add mod">
        <pc:chgData name="Venu Yalapala" userId="9feb8bbceceecaca" providerId="LiveId" clId="{4C1DAC4C-9CD1-4FF9-89E0-1D8C88A9901F}" dt="2025-09-10T16:40:48.250" v="31" actId="404"/>
        <pc:sldMkLst>
          <pc:docMk/>
          <pc:sldMk cId="1105569952" sldId="3709"/>
        </pc:sldMkLst>
        <pc:spChg chg="mod">
          <ac:chgData name="Venu Yalapala" userId="9feb8bbceceecaca" providerId="LiveId" clId="{4C1DAC4C-9CD1-4FF9-89E0-1D8C88A9901F}" dt="2025-09-10T16:40:48.250" v="31" actId="404"/>
          <ac:spMkLst>
            <pc:docMk/>
            <pc:sldMk cId="1105569952" sldId="3709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64843141" sldId="3710"/>
        </pc:sldMkLst>
      </pc:sldChg>
      <pc:sldChg chg="modSp add mod">
        <pc:chgData name="Venu Yalapala" userId="9feb8bbceceecaca" providerId="LiveId" clId="{4C1DAC4C-9CD1-4FF9-89E0-1D8C88A9901F}" dt="2025-09-10T16:39:11.156" v="15" actId="404"/>
        <pc:sldMkLst>
          <pc:docMk/>
          <pc:sldMk cId="1377437319" sldId="3710"/>
        </pc:sldMkLst>
        <pc:spChg chg="mod">
          <ac:chgData name="Venu Yalapala" userId="9feb8bbceceecaca" providerId="LiveId" clId="{4C1DAC4C-9CD1-4FF9-89E0-1D8C88A9901F}" dt="2025-09-10T16:39:11.156" v="15" actId="404"/>
          <ac:spMkLst>
            <pc:docMk/>
            <pc:sldMk cId="1377437319" sldId="3710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875438163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2406642818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4318989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40158965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80164751" sldId="3713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844841162" sldId="3713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35431940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679801284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6083844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17382926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55352380" sldId="3716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301934342" sldId="3716"/>
        </pc:sldMkLst>
      </pc:sldChg>
      <pc:sldChg chg="modSp add mod">
        <pc:chgData name="Venu Yalapala" userId="9feb8bbceceecaca" providerId="LiveId" clId="{4C1DAC4C-9CD1-4FF9-89E0-1D8C88A9901F}" dt="2025-09-10T16:39:27.369" v="17"/>
        <pc:sldMkLst>
          <pc:docMk/>
          <pc:sldMk cId="4232418069" sldId="3717"/>
        </pc:sldMkLst>
        <pc:spChg chg="mod">
          <ac:chgData name="Venu Yalapala" userId="9feb8bbceceecaca" providerId="LiveId" clId="{4C1DAC4C-9CD1-4FF9-89E0-1D8C88A9901F}" dt="2025-09-10T16:39:27.369" v="17"/>
          <ac:spMkLst>
            <pc:docMk/>
            <pc:sldMk cId="4232418069" sldId="3717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0:07.976" v="26" actId="1076"/>
        <pc:sldMkLst>
          <pc:docMk/>
          <pc:sldMk cId="53746220" sldId="3718"/>
        </pc:sldMkLst>
        <pc:spChg chg="mod">
          <ac:chgData name="Venu Yalapala" userId="9feb8bbceceecaca" providerId="LiveId" clId="{4C1DAC4C-9CD1-4FF9-89E0-1D8C88A9901F}" dt="2025-09-10T16:40:07.976" v="26" actId="1076"/>
          <ac:spMkLst>
            <pc:docMk/>
            <pc:sldMk cId="53746220" sldId="3718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1:36.334" v="40" actId="20577"/>
        <pc:sldMkLst>
          <pc:docMk/>
          <pc:sldMk cId="2517237378" sldId="3719"/>
        </pc:sldMkLst>
        <pc:spChg chg="mod">
          <ac:chgData name="Venu Yalapala" userId="9feb8bbceceecaca" providerId="LiveId" clId="{4C1DAC4C-9CD1-4FF9-89E0-1D8C88A9901F}" dt="2025-09-10T16:41:36.334" v="40" actId="20577"/>
          <ac:spMkLst>
            <pc:docMk/>
            <pc:sldMk cId="2517237378" sldId="3719"/>
            <ac:spMk id="3" creationId="{CEE2E3D3-2EA8-4765-8EDF-53804E522BDE}"/>
          </ac:spMkLst>
        </pc:spChg>
      </pc:sldChg>
      <pc:sldChg chg="addSp modSp add mod">
        <pc:chgData name="Venu Yalapala" userId="9feb8bbceceecaca" providerId="LiveId" clId="{4C1DAC4C-9CD1-4FF9-89E0-1D8C88A9901F}" dt="2025-09-10T16:41:23.317" v="36" actId="21"/>
        <pc:sldMkLst>
          <pc:docMk/>
          <pc:sldMk cId="2413474917" sldId="3720"/>
        </pc:sldMkLst>
        <pc:spChg chg="add mod">
          <ac:chgData name="Venu Yalapala" userId="9feb8bbceceecaca" providerId="LiveId" clId="{4C1DAC4C-9CD1-4FF9-89E0-1D8C88A9901F}" dt="2025-09-10T16:41:18.205" v="35" actId="571"/>
          <ac:spMkLst>
            <pc:docMk/>
            <pc:sldMk cId="2413474917" sldId="3720"/>
            <ac:spMk id="2" creationId="{AF88114D-5C35-BE40-20B7-5339D1B3AD1B}"/>
          </ac:spMkLst>
        </pc:spChg>
        <pc:spChg chg="mod">
          <ac:chgData name="Venu Yalapala" userId="9feb8bbceceecaca" providerId="LiveId" clId="{4C1DAC4C-9CD1-4FF9-89E0-1D8C88A9901F}" dt="2025-09-10T16:41:23.317" v="36" actId="21"/>
          <ac:spMkLst>
            <pc:docMk/>
            <pc:sldMk cId="2413474917" sldId="3720"/>
            <ac:spMk id="3" creationId="{CEE2E3D3-2EA8-4765-8EDF-53804E522BDE}"/>
          </ac:spMkLst>
        </pc:spChg>
      </pc:sldChg>
      <pc:sldChg chg="modSp add mod replId">
        <pc:chgData name="Venu Yalapala" userId="9feb8bbceceecaca" providerId="LiveId" clId="{4C1DAC4C-9CD1-4FF9-89E0-1D8C88A9901F}" dt="2025-09-10T16:41:30.620" v="38" actId="20577"/>
        <pc:sldMkLst>
          <pc:docMk/>
          <pc:sldMk cId="2384780531" sldId="3721"/>
        </pc:sldMkLst>
        <pc:spChg chg="mod">
          <ac:chgData name="Venu Yalapala" userId="9feb8bbceceecaca" providerId="LiveId" clId="{4C1DAC4C-9CD1-4FF9-89E0-1D8C88A9901F}" dt="2025-09-10T16:41:30.620" v="38" actId="20577"/>
          <ac:spMkLst>
            <pc:docMk/>
            <pc:sldMk cId="2384780531" sldId="372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09-10T16:42:35.020" v="51"/>
        <pc:sldMkLst>
          <pc:docMk/>
          <pc:sldMk cId="4184182661" sldId="3722"/>
        </pc:sldMkLst>
      </pc:sldChg>
      <pc:sldChg chg="add ord replId">
        <pc:chgData name="Venu Yalapala" userId="9feb8bbceceecaca" providerId="LiveId" clId="{4C1DAC4C-9CD1-4FF9-89E0-1D8C88A9901F}" dt="2025-09-10T16:42:35.020" v="51"/>
        <pc:sldMkLst>
          <pc:docMk/>
          <pc:sldMk cId="4105743377" sldId="3723"/>
        </pc:sldMkLst>
      </pc:sldChg>
      <pc:sldChg chg="add del ord">
        <pc:chgData name="Venu Yalapala" userId="9feb8bbceceecaca" providerId="LiveId" clId="{4C1DAC4C-9CD1-4FF9-89E0-1D8C88A9901F}" dt="2025-09-10T16:41:58.840" v="47" actId="2890"/>
        <pc:sldMkLst>
          <pc:docMk/>
          <pc:sldMk cId="2011660281" sldId="3724"/>
        </pc:sldMkLst>
      </pc:sldChg>
      <pc:sldChg chg="add ord">
        <pc:chgData name="Venu Yalapala" userId="9feb8bbceceecaca" providerId="LiveId" clId="{4C1DAC4C-9CD1-4FF9-89E0-1D8C88A9901F}" dt="2025-09-10T16:42:38.166" v="54"/>
        <pc:sldMkLst>
          <pc:docMk/>
          <pc:sldMk cId="3292649540" sldId="3724"/>
        </pc:sldMkLst>
      </pc:sldChg>
      <pc:sldChg chg="add del ord replId">
        <pc:chgData name="Venu Yalapala" userId="9feb8bbceceecaca" providerId="LiveId" clId="{4C1DAC4C-9CD1-4FF9-89E0-1D8C88A9901F}" dt="2025-09-10T16:41:58.840" v="47" actId="2890"/>
        <pc:sldMkLst>
          <pc:docMk/>
          <pc:sldMk cId="147170734" sldId="3725"/>
        </pc:sldMkLst>
      </pc:sldChg>
      <pc:sldChg chg="add ord replId">
        <pc:chgData name="Venu Yalapala" userId="9feb8bbceceecaca" providerId="LiveId" clId="{4C1DAC4C-9CD1-4FF9-89E0-1D8C88A9901F}" dt="2025-09-10T16:42:38.166" v="54"/>
        <pc:sldMkLst>
          <pc:docMk/>
          <pc:sldMk cId="1636682783" sldId="3725"/>
        </pc:sldMkLst>
      </pc:sldChg>
      <pc:sldMasterChg chg="modSldLayout sldLayoutOrd">
        <pc:chgData name="Venu Yalapala" userId="9feb8bbceceecaca" providerId="LiveId" clId="{4C1DAC4C-9CD1-4FF9-89E0-1D8C88A9901F}" dt="2025-09-10T16:43:52.220" v="56"/>
        <pc:sldMasterMkLst>
          <pc:docMk/>
          <pc:sldMasterMk cId="2534721854" sldId="2147484754"/>
        </pc:sldMasterMkLst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96586822" sldId="214748483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63912002" sldId="2147484840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869355360" sldId="2147484841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291388527" sldId="2147484842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104315083" sldId="2147484843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7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8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618270327" sldId="2147484844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582350343" sldId="2147484845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039355020" sldId="2147484846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662983889" sldId="2147484847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537154130" sldId="2147484848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774209375" sldId="214748484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4C1DAC4C-9CD1-4FF9-89E0-1D8C88A9901F}" dt="2025-09-10T16:43:52.275" v="57"/>
        <pc:sldMasterMkLst>
          <pc:docMk/>
          <pc:sldMasterMk cId="1065247936" sldId="2147484838"/>
        </pc:sldMasterMkLst>
      </pc:sldMasterChg>
    </pc:docChg>
  </pc:docChgLst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658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91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35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38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43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27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35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35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298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715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420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3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88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23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8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3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5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13" Type="http://schemas.openxmlformats.org/officeDocument/2006/relationships/slideLayout" Target="../slideLayouts/slideLayout213.xml"/><Relationship Id="rId18" Type="http://schemas.openxmlformats.org/officeDocument/2006/relationships/slideLayout" Target="../slideLayouts/slideLayout218.xml"/><Relationship Id="rId3" Type="http://schemas.openxmlformats.org/officeDocument/2006/relationships/slideLayout" Target="../slideLayouts/slideLayout203.xml"/><Relationship Id="rId21" Type="http://schemas.openxmlformats.org/officeDocument/2006/relationships/slideLayout" Target="../slideLayouts/slideLayout221.xml"/><Relationship Id="rId7" Type="http://schemas.openxmlformats.org/officeDocument/2006/relationships/slideLayout" Target="../slideLayouts/slideLayout207.xml"/><Relationship Id="rId12" Type="http://schemas.openxmlformats.org/officeDocument/2006/relationships/slideLayout" Target="../slideLayouts/slideLayout212.xml"/><Relationship Id="rId17" Type="http://schemas.openxmlformats.org/officeDocument/2006/relationships/slideLayout" Target="../slideLayouts/slideLayout217.xml"/><Relationship Id="rId2" Type="http://schemas.openxmlformats.org/officeDocument/2006/relationships/slideLayout" Target="../slideLayouts/slideLayout202.xml"/><Relationship Id="rId16" Type="http://schemas.openxmlformats.org/officeDocument/2006/relationships/slideLayout" Target="../slideLayouts/slideLayout216.xml"/><Relationship Id="rId20" Type="http://schemas.openxmlformats.org/officeDocument/2006/relationships/slideLayout" Target="../slideLayouts/slideLayout220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5" Type="http://schemas.openxmlformats.org/officeDocument/2006/relationships/slideLayout" Target="../slideLayouts/slideLayout215.xml"/><Relationship Id="rId23" Type="http://schemas.openxmlformats.org/officeDocument/2006/relationships/theme" Target="../theme/theme18.xml"/><Relationship Id="rId10" Type="http://schemas.openxmlformats.org/officeDocument/2006/relationships/slideLayout" Target="../slideLayouts/slideLayout210.xml"/><Relationship Id="rId19" Type="http://schemas.openxmlformats.org/officeDocument/2006/relationships/slideLayout" Target="../slideLayouts/slideLayout219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Relationship Id="rId14" Type="http://schemas.openxmlformats.org/officeDocument/2006/relationships/slideLayout" Target="../slideLayouts/slideLayout214.xml"/><Relationship Id="rId22" Type="http://schemas.openxmlformats.org/officeDocument/2006/relationships/slideLayout" Target="../slideLayouts/slideLayout222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2.xml"/><Relationship Id="rId3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51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46.xml"/><Relationship Id="rId1" Type="http://schemas.openxmlformats.org/officeDocument/2006/relationships/slideLayout" Target="../slideLayouts/slideLayout245.xml"/><Relationship Id="rId6" Type="http://schemas.openxmlformats.org/officeDocument/2006/relationships/slideLayout" Target="../slideLayouts/slideLayout250.xml"/><Relationship Id="rId11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49.xml"/><Relationship Id="rId10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48.xml"/><Relationship Id="rId9" Type="http://schemas.openxmlformats.org/officeDocument/2006/relationships/slideLayout" Target="../slideLayouts/slideLayout25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  <p:sldLayoutId id="2147484839" r:id="rId12"/>
    <p:sldLayoutId id="2147484840" r:id="rId13"/>
    <p:sldLayoutId id="2147484841" r:id="rId14"/>
    <p:sldLayoutId id="2147484842" r:id="rId15"/>
    <p:sldLayoutId id="2147484843" r:id="rId16"/>
    <p:sldLayoutId id="2147484844" r:id="rId17"/>
    <p:sldLayoutId id="2147484845" r:id="rId18"/>
    <p:sldLayoutId id="2147484846" r:id="rId19"/>
    <p:sldLayoutId id="2147484847" r:id="rId20"/>
    <p:sldLayoutId id="2147484848" r:id="rId21"/>
    <p:sldLayoutId id="2147484849" r:id="rId2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143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10-09-2025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    || ఏమైనా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         || ఏమైనా ||</a:t>
            </a:r>
          </a:p>
        </p:txBody>
      </p:sp>
    </p:spTree>
    <p:extLst>
      <p:ext uri="{BB962C8B-B14F-4D97-AF65-F5344CB8AC3E}">
        <p14:creationId xmlns:p14="http://schemas.microsoft.com/office/powerpoint/2010/main" val="11055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3292649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28800" y="1045545"/>
            <a:ext cx="10869706" cy="526297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1636682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137743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097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4199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232418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055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5342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నిన్నే- ఆశతీర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endParaRPr lang="en-IN" sz="1731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 – నీ కృపలే నాకు హేతువులాయె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 – కలనైనను మెలకువనైన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కృపలే నాకు హేతువులాయె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పాద సన్నిధి చేరియున్నానే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93488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వాద్యము వాయించి పాడెదను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సాగెద నూతన యెరూషలేము (2)</a:t>
            </a:r>
          </a:p>
        </p:txBody>
      </p:sp>
    </p:spTree>
    <p:extLst>
      <p:ext uri="{BB962C8B-B14F-4D97-AF65-F5344CB8AC3E}">
        <p14:creationId xmlns:p14="http://schemas.microsoft.com/office/powerpoint/2010/main" val="154665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</p:txBody>
      </p:sp>
    </p:spTree>
    <p:extLst>
      <p:ext uri="{BB962C8B-B14F-4D97-AF65-F5344CB8AC3E}">
        <p14:creationId xmlns:p14="http://schemas.microsoft.com/office/powerpoint/2010/main" val="53746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484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కలనైనను మెలకువనైన 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కనిపెట్టుచుంటిని కడబూరధ్వనికి (2)</a:t>
            </a:r>
          </a:p>
        </p:txBody>
      </p:sp>
    </p:spTree>
    <p:extLst>
      <p:ext uri="{BB962C8B-B14F-4D97-AF65-F5344CB8AC3E}">
        <p14:creationId xmlns:p14="http://schemas.microsoft.com/office/powerpoint/2010/main" val="336661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72037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703171226"/>
      </p:ext>
    </p:extLst>
  </p:cSld>
  <p:clrMapOvr>
    <a:masterClrMapping/>
  </p:clrMapOvr>
  <p:transition spd="slow">
    <p:wipe/>
  </p:transition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87106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907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974796569"/>
      </p:ext>
    </p:extLst>
  </p:cSld>
  <p:clrMapOvr>
    <a:masterClrMapping/>
  </p:clrMapOvr>
  <p:transition spd="slow">
    <p:wipe/>
  </p:transition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891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</a:t>
            </a:r>
          </a:p>
        </p:txBody>
      </p:sp>
    </p:spTree>
    <p:extLst>
      <p:ext uri="{BB962C8B-B14F-4D97-AF65-F5344CB8AC3E}">
        <p14:creationId xmlns:p14="http://schemas.microsoft.com/office/powerpoint/2010/main" val="2517237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344769062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4733" y="5038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దేవ నడిపించుమా – అనుదినము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యేసయ్యా...... యేసయ్యా.......హల్లెలూయా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పాటలతో నడిపించుమా - ప్రార్థనతో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కాపరియై నడిపించుమా - ఊపిరి 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– భోదకుడావై</a:t>
            </a:r>
            <a:r>
              <a:rPr lang="en-US" sz="2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భోదించుమా దేవా!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 - సత్యమునీవై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పాటలతో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ప్రార్థనతో నడిపించుమా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సాక్షముతో నడిపించుమా 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67487"/>
      </p:ext>
    </p:extLst>
  </p:cSld>
  <p:clrMapOvr>
    <a:masterClrMapping/>
  </p:clrMapOvr>
  <p:transition spd="slow">
    <p:wipe/>
  </p:transition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6013"/>
      </p:ext>
    </p:extLst>
  </p:cSld>
  <p:clrMapOvr>
    <a:masterClrMapping/>
  </p:clrMapOvr>
  <p:transition spd="slow">
    <p:wipe/>
  </p:transition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కాపరి నీవై 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ఊపిరి 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భోదకుడావై భోదించుమా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1235273832"/>
      </p:ext>
    </p:extLst>
  </p:cSld>
  <p:clrMapOvr>
    <a:masterClrMapping/>
  </p:clrMapOvr>
  <p:transition spd="slow">
    <p:wipe/>
  </p:transition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423785"/>
      </p:ext>
    </p:extLst>
  </p:cSld>
  <p:clrMapOvr>
    <a:masterClrMapping/>
  </p:clrMapOvr>
  <p:transition spd="slow">
    <p:wipe/>
  </p:transition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960864"/>
      </p:ext>
    </p:extLst>
  </p:cSld>
  <p:clrMapOvr>
    <a:masterClrMapping/>
  </p:clrMapOvr>
  <p:transition spd="slow">
    <p:wipe/>
  </p:transition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4184182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సత్యమునీవై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నిత్యత్వముతో నడిపించుమా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3077756130"/>
      </p:ext>
    </p:extLst>
  </p:cSld>
  <p:clrMapOvr>
    <a:masterClrMapping/>
  </p:clrMapOvr>
  <p:transition spd="slow">
    <p:wipe/>
  </p:transition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39101"/>
      </p:ext>
    </p:extLst>
  </p:cSld>
  <p:clrMapOvr>
    <a:masterClrMapping/>
  </p:clrMapOvr>
  <p:transition spd="slow">
    <p:wipe/>
  </p:transition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365268"/>
      </p:ext>
    </p:extLst>
  </p:cSld>
  <p:clrMapOvr>
    <a:masterClrMapping/>
  </p:clrMapOvr>
  <p:transition spd="slow">
    <p:wipe/>
  </p:transition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23791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19050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228600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105743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57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</p:txBody>
      </p:sp>
    </p:spTree>
    <p:extLst>
      <p:ext uri="{BB962C8B-B14F-4D97-AF65-F5344CB8AC3E}">
        <p14:creationId xmlns:p14="http://schemas.microsoft.com/office/powerpoint/2010/main" val="2413474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0" y="209550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</a:t>
            </a:r>
          </a:p>
        </p:txBody>
      </p:sp>
    </p:spTree>
    <p:extLst>
      <p:ext uri="{BB962C8B-B14F-4D97-AF65-F5344CB8AC3E}">
        <p14:creationId xmlns:p14="http://schemas.microsoft.com/office/powerpoint/2010/main" val="2384780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3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8945</TotalTime>
  <Words>57528</Words>
  <Application>Microsoft Office PowerPoint</Application>
  <PresentationFormat>Custom</PresentationFormat>
  <Paragraphs>9574</Paragraphs>
  <Slides>2061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21</vt:i4>
      </vt:variant>
      <vt:variant>
        <vt:lpstr>Slide Titles</vt:lpstr>
      </vt:variant>
      <vt:variant>
        <vt:i4>2061</vt:i4>
      </vt:variant>
    </vt:vector>
  </HeadingPairs>
  <TitlesOfParts>
    <vt:vector size="2095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3_Office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770</cp:revision>
  <dcterms:created xsi:type="dcterms:W3CDTF">2021-05-27T13:59:09Z</dcterms:created>
  <dcterms:modified xsi:type="dcterms:W3CDTF">2025-09-10T16:52:18Z</dcterms:modified>
</cp:coreProperties>
</file>

<file path=docProps/thumbnail.jpeg>
</file>